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2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A425-51EF-40AC-8AF3-2C410216565F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FDC21-B323-444B-8802-3D091FA15D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761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A425-51EF-40AC-8AF3-2C410216565F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FDC21-B323-444B-8802-3D091FA15D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700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A425-51EF-40AC-8AF3-2C410216565F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FDC21-B323-444B-8802-3D091FA15D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758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A425-51EF-40AC-8AF3-2C410216565F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FDC21-B323-444B-8802-3D091FA15D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318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A425-51EF-40AC-8AF3-2C410216565F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FDC21-B323-444B-8802-3D091FA15D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150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A425-51EF-40AC-8AF3-2C410216565F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FDC21-B323-444B-8802-3D091FA15D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898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A425-51EF-40AC-8AF3-2C410216565F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FDC21-B323-444B-8802-3D091FA15D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762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A425-51EF-40AC-8AF3-2C410216565F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FDC21-B323-444B-8802-3D091FA15D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994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A425-51EF-40AC-8AF3-2C410216565F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FDC21-B323-444B-8802-3D091FA15D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3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A425-51EF-40AC-8AF3-2C410216565F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FDC21-B323-444B-8802-3D091FA15D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229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A425-51EF-40AC-8AF3-2C410216565F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FDC21-B323-444B-8802-3D091FA15D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255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8A425-51EF-40AC-8AF3-2C410216565F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FDC21-B323-444B-8802-3D091FA15D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076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512167"/>
          </a:xfrm>
        </p:spPr>
        <p:txBody>
          <a:bodyPr>
            <a:noAutofit/>
          </a:bodyPr>
          <a:lstStyle/>
          <a:p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Сабақтың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тақырыбы:</a:t>
            </a:r>
            <a:br>
              <a:rPr lang="kk-K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Екінші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реттік жыныстық белгілер: Ұлдар мен қыздардың жыныстық жетілуі. Биологиялық және әлеументтік жетілу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7776864" cy="3289920"/>
          </a:xfrm>
        </p:spPr>
        <p:txBody>
          <a:bodyPr>
            <a:normAutofit fontScale="70000" lnSpcReduction="20000"/>
          </a:bodyPr>
          <a:lstStyle/>
          <a:p>
            <a:r>
              <a:rPr lang="kk-KZ" sz="2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Сабақтың мақсаты</a:t>
            </a:r>
            <a:r>
              <a:rPr lang="kk-KZ" sz="2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kk-KZ" sz="29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Жыныстық жетілу кезіндегі  аталық және аналық жыныс гормондарының  рөлін түсінеді</a:t>
            </a:r>
            <a:r>
              <a:rPr lang="kk-KZ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kk-KZ" sz="2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Бағалау </a:t>
            </a:r>
            <a:r>
              <a:rPr lang="kk-KZ" sz="2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критериі</a:t>
            </a:r>
            <a:r>
              <a:rPr lang="kk-KZ" sz="2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kk-KZ" sz="29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ü"/>
            </a:pPr>
            <a:r>
              <a:rPr lang="kk-KZ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аталық жыныс гормонның ерекшелігін түсінеді;</a:t>
            </a:r>
            <a:endParaRPr lang="ru-RU" sz="2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ü"/>
            </a:pPr>
            <a:r>
              <a:rPr lang="kk-KZ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аналық жыныс гормонның ерекшелігін түсінеді.</a:t>
            </a:r>
            <a:endParaRPr lang="ru-RU" sz="2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ü"/>
            </a:pPr>
            <a:r>
              <a:rPr lang="kk-KZ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Жасөспірімдер мен қыздардың жыныстық жетілуіндегі кезеңдерді сипаттайды.</a:t>
            </a:r>
            <a:endParaRPr lang="ru-RU" sz="2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917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>
            <a:spLocks noGrp="1"/>
          </p:cNvSpPr>
          <p:nvPr>
            <p:ph type="subTitle" idx="1"/>
          </p:nvPr>
        </p:nvSpPr>
        <p:spPr>
          <a:xfrm>
            <a:off x="395536" y="115888"/>
            <a:ext cx="8496944" cy="6121424"/>
          </a:xfrm>
        </p:spPr>
        <p:txBody>
          <a:bodyPr>
            <a:normAutofit fontScale="92500" lnSpcReduction="10000"/>
          </a:bodyPr>
          <a:lstStyle/>
          <a:p>
            <a:r>
              <a:rPr lang="kk-KZ" sz="3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Аталық жыныс гормондары –тетостреон,андрогендер  екінші реттік  жыныс белгілердің қалыптасуына әсер етеді.Осы гормондарының әсерінен :</a:t>
            </a:r>
            <a:endParaRPr lang="ru-RU" sz="3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kk-KZ" sz="3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Қаңқа,шеміршек,бұлшық ет,көмей шеміршегі белсенді дамиды;</a:t>
            </a:r>
            <a:endParaRPr lang="ru-RU" sz="3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kk-KZ" sz="3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Ер адамдарда көмейі үлкен дауыс байламдары ұзындау болады;</a:t>
            </a:r>
            <a:endParaRPr lang="ru-RU" sz="3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kk-KZ" sz="3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Көбінесе дауысы жуандайды;</a:t>
            </a:r>
            <a:endParaRPr lang="ru-RU" sz="3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kk-KZ" sz="3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Мойынның алдыңғы жағында  қалқанша шеміршегінен түзілген дөңестеу жер көмей жұмыры қалыптасады.</a:t>
            </a:r>
            <a:endParaRPr lang="ru-RU" sz="3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3145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>
            <a:spLocks noGrp="1"/>
          </p:cNvSpPr>
          <p:nvPr>
            <p:ph type="subTitle" idx="1"/>
          </p:nvPr>
        </p:nvSpPr>
        <p:spPr>
          <a:xfrm>
            <a:off x="611560" y="1052513"/>
            <a:ext cx="7776864" cy="4586287"/>
          </a:xfrm>
        </p:spPr>
        <p:txBody>
          <a:bodyPr>
            <a:normAutofit fontScale="85000" lnSpcReduction="10000"/>
          </a:bodyPr>
          <a:lstStyle/>
          <a:p>
            <a:r>
              <a:rPr lang="kk-KZ" sz="3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Аналық жыныс гормондары- эстрадиол, прогестеронның дамуымен екінші жыныс белгілердің қалыптасуына әсер етеді.</a:t>
            </a:r>
            <a:endParaRPr lang="ru-RU" sz="3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Осы гормондарының әсерінен :</a:t>
            </a:r>
            <a:endParaRPr lang="ru-RU" sz="3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kk-KZ" sz="3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kk-KZ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аңқа </a:t>
            </a:r>
            <a:r>
              <a:rPr lang="kk-KZ" sz="3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бұлшық етінің даму ерекшелігі;</a:t>
            </a:r>
            <a:endParaRPr lang="ru-RU" sz="3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kk-KZ" sz="3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kk-KZ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амбас </a:t>
            </a:r>
            <a:r>
              <a:rPr lang="kk-KZ" sz="3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сүйектері жалпақтанады;</a:t>
            </a:r>
            <a:endParaRPr lang="ru-RU" sz="3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kk-KZ" sz="3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kk-KZ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еуде </a:t>
            </a:r>
            <a:r>
              <a:rPr lang="kk-KZ" sz="3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қуысы мен иығы қарқынды дамымайды;</a:t>
            </a:r>
            <a:endParaRPr lang="ru-RU" sz="3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kk-KZ" sz="3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үт </a:t>
            </a:r>
            <a:r>
              <a:rPr lang="kk-KZ" sz="3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бездері дами бастайды;</a:t>
            </a:r>
            <a:endParaRPr lang="ru-RU" sz="3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kk-KZ" sz="3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kk-KZ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ене </a:t>
            </a:r>
            <a:r>
              <a:rPr lang="kk-KZ" sz="3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сымбаты әйелге тән</a:t>
            </a:r>
            <a:r>
              <a:rPr lang="ru-RU" sz="3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сипат</a:t>
            </a:r>
            <a:r>
              <a:rPr lang="ru-RU" sz="3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пен п</a:t>
            </a:r>
            <a:r>
              <a:rPr lang="kk-KZ" sz="3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ішінге ие болады;</a:t>
            </a:r>
            <a:endParaRPr lang="ru-RU" sz="3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2421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3568" y="548680"/>
            <a:ext cx="8352928" cy="5090120"/>
          </a:xfrm>
        </p:spPr>
        <p:txBody>
          <a:bodyPr>
            <a:normAutofit fontScale="92500" lnSpcReduction="10000"/>
          </a:bodyPr>
          <a:lstStyle/>
          <a:p>
            <a: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Жыныс гормоны жеткіліксіз  бөлінген кезеде  болатын өзгерістер: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үйектің </a:t>
            </a:r>
            <a: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өсуі баяулайды: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ғзаның </a:t>
            </a:r>
            <a: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дамуы және жыныстық жетілуі тоқтайды;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Жыныс гормондарының арақатынасы бұзылатын болса: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 </a:t>
            </a:r>
            <a: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адам әйел адам тәрізді пішінге ие болады;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йелде </a:t>
            </a:r>
            <a: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мұрт пен сақал өседі;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8492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008112"/>
          </a:xfrm>
        </p:spPr>
        <p:txBody>
          <a:bodyPr>
            <a:normAutofit fontScale="90000"/>
          </a:bodyPr>
          <a:lstStyle/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Жасөспірімдер мен қыздардың жыныстық жетілуі: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7848872" cy="4010000"/>
          </a:xfrm>
        </p:spPr>
        <p:txBody>
          <a:bodyPr>
            <a:noAutofit/>
          </a:bodyPr>
          <a:lstStyle/>
          <a:p>
            <a:r>
              <a:rPr lang="kk-K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Жасөспірім кезең-барлық физиологиялық  жүйе толық құрылады, ағзаның жыныстық жетілуі басталады.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Өтпелі кезең  -бұл кезеңде көңіл күйдің лезде өзгеруі байқалады, ашуланшақ болады.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Ержету  немесе  бойжету -бірқалыпты, өзіне сенімді, айтқан сөзге берік және алға қойған мақсатқа жету.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Биологиялық жетілу -ағза  физиологиялық  тұрғыда көбеюге дайын болған кезден басталады.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Әлеументтік жетілу- бұл психологиялық түсінік. Ол үлкендердің көмегінсіз  өз бетімен биологиялық әрі әлеументтік : кәсіби, қоғамдық, шығармашылық және т.б қажеттіліктерін қамтамасыз етуді білдіреді.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738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792088"/>
          </a:xfrm>
        </p:spPr>
        <p:txBody>
          <a:bodyPr>
            <a:noAutofit/>
          </a:bodyPr>
          <a:lstStyle/>
          <a:p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Тапсырмалар: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Пікір алмасындар.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899592" y="1628800"/>
            <a:ext cx="7704856" cy="40100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Екінші </a:t>
            </a:r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реттік жыныс белгілерінің қалыптасуындағы аталық жыныс гормондарының қызметін сипаттаңыздар.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x-none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2.Екінші </a:t>
            </a:r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реттік жыныс белгілерінің қалыптасуындағы аналық  жыныс гормондарының қызметін сипаттаңыздар.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x-none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108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980728"/>
            <a:ext cx="6400800" cy="4658072"/>
          </a:xfrm>
        </p:spPr>
        <p:txBody>
          <a:bodyPr>
            <a:normAutofit/>
          </a:bodyPr>
          <a:lstStyle/>
          <a:p>
            <a:endParaRPr lang="kk-KZ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РЕФЛЕКЦИЯ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131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260</Words>
  <Application>Microsoft Office PowerPoint</Application>
  <PresentationFormat>Экран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Сабақтың тақырыбы: Екінші реттік жыныстық белгілер: Ұлдар мен қыздардың жыныстық жетілуі. Биологиялық және әлеументтік жетілу</vt:lpstr>
      <vt:lpstr>Презентация PowerPoint</vt:lpstr>
      <vt:lpstr>Презентация PowerPoint</vt:lpstr>
      <vt:lpstr>Презентация PowerPoint</vt:lpstr>
      <vt:lpstr>Жасөспірімдер мен қыздардың жыныстық жетілуі: </vt:lpstr>
      <vt:lpstr>Тапсырмалар: Пікір алмасындар.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10</cp:revision>
  <dcterms:created xsi:type="dcterms:W3CDTF">2021-03-25T10:48:56Z</dcterms:created>
  <dcterms:modified xsi:type="dcterms:W3CDTF">2021-03-25T11:14:20Z</dcterms:modified>
</cp:coreProperties>
</file>