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59" r:id="rId3"/>
    <p:sldId id="260" r:id="rId4"/>
    <p:sldId id="263" r:id="rId5"/>
    <p:sldId id="261" r:id="rId6"/>
    <p:sldId id="262" r:id="rId7"/>
    <p:sldId id="264" r:id="rId8"/>
    <p:sldId id="266" r:id="rId9"/>
    <p:sldId id="267" r:id="rId10"/>
    <p:sldId id="272" r:id="rId11"/>
    <p:sldId id="268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28" autoAdjust="0"/>
  </p:normalViewPr>
  <p:slideViewPr>
    <p:cSldViewPr snapToGrid="0">
      <p:cViewPr varScale="1">
        <p:scale>
          <a:sx n="66" d="100"/>
          <a:sy n="66" d="100"/>
        </p:scale>
        <p:origin x="8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216A9-1C79-4161-9DAB-79EEEDF3EC08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1F9D-6912-4AA8-B576-3AD6AFAFD6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044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E1F9D-6912-4AA8-B576-3AD6AFAFD6E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384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77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06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03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10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33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88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444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09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89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847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1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69073-C493-4006-84C8-67AB2FF6876C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3649D-86D5-4EFE-B9FD-9EE39CA4F5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69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ilimland.kz/kk/courses/dunie-zhuzi-tarixy/osy-zaman/lesson/xx-h-20-30-zhzh-zhaponiya-men-koreya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9564" y="152401"/>
            <a:ext cx="4876800" cy="7897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        </a:t>
            </a:r>
            <a:r>
              <a:rPr lang="ru-RU" sz="3600" b="1" dirty="0" err="1" smtClean="0">
                <a:solidFill>
                  <a:srgbClr val="FF0000"/>
                </a:solidFill>
              </a:rPr>
              <a:t>Дүние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жүзі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тарихы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             9сынып.13сабақ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5855" y="1357744"/>
            <a:ext cx="10577945" cy="5084619"/>
          </a:xfrm>
        </p:spPr>
        <p:txBody>
          <a:bodyPr/>
          <a:lstStyle/>
          <a:p>
            <a:pPr marL="0" lvl="0" indent="0" algn="ctr" defTabSz="685800">
              <a:spcBef>
                <a:spcPts val="750"/>
              </a:spcBef>
              <a:buNone/>
              <a:defRPr/>
            </a:pPr>
            <a:r>
              <a:rPr lang="ru-RU" altLang="ru-RU" sz="3600" b="1" dirty="0" err="1">
                <a:solidFill>
                  <a:srgbClr val="2E75B6"/>
                </a:solidFill>
              </a:rPr>
              <a:t>Бөлім</a:t>
            </a:r>
            <a:r>
              <a:rPr lang="ru-RU" altLang="ru-RU" sz="3600" b="1" dirty="0">
                <a:solidFill>
                  <a:srgbClr val="2E75B6"/>
                </a:solidFill>
              </a:rPr>
              <a:t> </a:t>
            </a:r>
            <a:r>
              <a:rPr lang="ru-RU" altLang="ru-RU" sz="3600" b="1" dirty="0" err="1" smtClean="0">
                <a:solidFill>
                  <a:srgbClr val="2E75B6"/>
                </a:solidFill>
              </a:rPr>
              <a:t>тақырыбы</a:t>
            </a:r>
            <a:r>
              <a:rPr lang="ru-RU" altLang="ru-RU" sz="3600" b="1" dirty="0" smtClean="0">
                <a:solidFill>
                  <a:srgbClr val="2E75B6"/>
                </a:solidFill>
              </a:rPr>
              <a:t>:</a:t>
            </a:r>
          </a:p>
          <a:p>
            <a:pPr marL="0" lvl="0" indent="0" algn="ctr" defTabSz="685800">
              <a:spcBef>
                <a:spcPts val="750"/>
              </a:spcBef>
              <a:buNone/>
              <a:defRPr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Тоталитаризм 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 демократияның </a:t>
            </a: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текетіресі</a:t>
            </a:r>
          </a:p>
          <a:p>
            <a:pPr marL="0" indent="0" algn="ctr">
              <a:buNone/>
            </a:pPr>
            <a:r>
              <a:rPr lang="kk-KZ" altLang="ru-RU" sz="4000" b="1" dirty="0" smtClean="0">
                <a:solidFill>
                  <a:srgbClr val="5B9BD5">
                    <a:lumMod val="75000"/>
                  </a:srgbClr>
                </a:solidFill>
              </a:rPr>
              <a:t>Сабақтың </a:t>
            </a:r>
            <a:r>
              <a:rPr lang="kk-KZ" altLang="ru-RU" sz="4000" b="1" dirty="0">
                <a:solidFill>
                  <a:srgbClr val="5B9BD5">
                    <a:lumMod val="75000"/>
                  </a:srgbClr>
                </a:solidFill>
              </a:rPr>
              <a:t>тақырыбы</a:t>
            </a:r>
            <a:r>
              <a:rPr lang="kk-KZ" altLang="ru-RU" sz="4000" b="1" dirty="0" smtClean="0">
                <a:solidFill>
                  <a:srgbClr val="5B9BD5">
                    <a:lumMod val="75000"/>
                  </a:srgbClr>
                </a:solidFill>
              </a:rPr>
              <a:t>:</a:t>
            </a:r>
          </a:p>
          <a:p>
            <a:pPr marL="0" indent="0" algn="ctr">
              <a:buNone/>
            </a:pPr>
            <a:r>
              <a:rPr lang="kk-KZ" sz="32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kk-KZ" sz="4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Неліктен 20- 30-шы жылдарды Жапонияда           милитаризациялау процесі күшейді?</a:t>
            </a:r>
            <a:endParaRPr lang="kk-KZ" altLang="ru-RU" sz="4000" b="1" dirty="0">
              <a:solidFill>
                <a:srgbClr val="5B9BD5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608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2125588" y="5926333"/>
            <a:ext cx="7184571" cy="7978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4165601" y="4918173"/>
            <a:ext cx="3698360" cy="84609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104765" y="3940309"/>
            <a:ext cx="3826750" cy="766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209145" y="2807520"/>
            <a:ext cx="3413635" cy="70046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165602" y="1745365"/>
            <a:ext cx="3360056" cy="6881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8446706" y="4184553"/>
            <a:ext cx="2925235" cy="10513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78971" y="4201139"/>
            <a:ext cx="3293235" cy="10145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805484" y="2570169"/>
            <a:ext cx="3898597" cy="1209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78971" y="2631566"/>
            <a:ext cx="3293235" cy="9204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090057" y="993540"/>
            <a:ext cx="8026400" cy="4161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71" y="0"/>
            <a:ext cx="11379200" cy="1146629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3-тапсырма</a:t>
            </a:r>
            <a:r>
              <a:rPr lang="kk-KZ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kk-KZ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Ұяшықтардағы </a:t>
            </a:r>
            <a:r>
              <a:rPr lang="kk-KZ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 орындарды толықтыр.</a:t>
            </a:r>
            <a:endParaRPr lang="ru-RU" sz="36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90057" y="886031"/>
            <a:ext cx="8432799" cy="558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Жапонияда 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агрессиялық саясаттың    </a:t>
            </a: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54287" y="1753457"/>
            <a:ext cx="2670814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дағдарыс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12801" y="2094539"/>
            <a:ext cx="3178628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kk-K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.......,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шовинистік идеялардың 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таралуы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58207" y="2359915"/>
            <a:ext cx="3059736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Саяси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партиялардың ,...... 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Қудалануы 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24725" y="2530124"/>
            <a:ext cx="2646074" cy="963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Танака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81756" y="3369801"/>
            <a:ext cx="2522290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Әскерилердің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............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келуі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45029" y="3634441"/>
            <a:ext cx="2496457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Авторитарлық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жүйенің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40952" y="3746200"/>
            <a:ext cx="2830285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kk-K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толық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табыну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65601" y="4070268"/>
            <a:ext cx="3560730" cy="1410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kk-K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kk-K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........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милитаризациялау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06171" y="5309539"/>
            <a:ext cx="7068457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kk-K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Жапония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мен Германия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арасында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.........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пактіне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қол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қойылуы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 стрелкой 23"/>
          <p:cNvCxnSpPr>
            <a:stCxn id="4" idx="0"/>
          </p:cNvCxnSpPr>
          <p:nvPr/>
        </p:nvCxnSpPr>
        <p:spPr>
          <a:xfrm>
            <a:off x="5689694" y="1753457"/>
            <a:ext cx="724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725932" y="1433101"/>
            <a:ext cx="36239" cy="267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3280229" y="2202869"/>
            <a:ext cx="1064561" cy="443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8" idx="6"/>
          </p:cNvCxnSpPr>
          <p:nvPr/>
        </p:nvCxnSpPr>
        <p:spPr>
          <a:xfrm>
            <a:off x="7525658" y="2089443"/>
            <a:ext cx="849085" cy="480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19" idx="2"/>
          </p:cNvCxnSpPr>
          <p:nvPr/>
        </p:nvCxnSpPr>
        <p:spPr>
          <a:xfrm>
            <a:off x="3778194" y="2807520"/>
            <a:ext cx="430951" cy="350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7323734" y="2776360"/>
            <a:ext cx="529769" cy="181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5921829" y="3552020"/>
            <a:ext cx="0" cy="321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16" idx="3"/>
          </p:cNvCxnSpPr>
          <p:nvPr/>
        </p:nvCxnSpPr>
        <p:spPr>
          <a:xfrm flipH="1">
            <a:off x="3772206" y="4484914"/>
            <a:ext cx="582082" cy="223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20" idx="6"/>
          </p:cNvCxnSpPr>
          <p:nvPr/>
        </p:nvCxnSpPr>
        <p:spPr>
          <a:xfrm>
            <a:off x="7931515" y="4323709"/>
            <a:ext cx="527469" cy="235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5921829" y="4758386"/>
            <a:ext cx="0" cy="15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2931886" y="5109843"/>
            <a:ext cx="840320" cy="6892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8708506" y="5309539"/>
            <a:ext cx="771307" cy="550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6014781" y="5851612"/>
            <a:ext cx="0" cy="73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5740399" y="2433520"/>
            <a:ext cx="21772" cy="433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246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2125589" y="5528179"/>
            <a:ext cx="7149039" cy="960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4354287" y="4475071"/>
            <a:ext cx="3509673" cy="92062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005944" y="3478098"/>
            <a:ext cx="3826750" cy="88000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991429" y="2411621"/>
            <a:ext cx="3631350" cy="8233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082043" y="1347492"/>
            <a:ext cx="4963885" cy="733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8446706" y="4139777"/>
            <a:ext cx="3188729" cy="1025819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78971" y="4201139"/>
            <a:ext cx="3293235" cy="10145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836015" y="2557405"/>
            <a:ext cx="4194038" cy="12540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78971" y="2631566"/>
            <a:ext cx="3293235" cy="9204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820909" y="747016"/>
            <a:ext cx="8026400" cy="4161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037" y="-262238"/>
            <a:ext cx="11379200" cy="114662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6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Жауаптар: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20909" y="683219"/>
            <a:ext cx="8701947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Жапонияда 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агрессиялық саясаттың    </a:t>
            </a: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2206" y="1507804"/>
            <a:ext cx="3631841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Экономикалық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дағдарыс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2801" y="2094539"/>
            <a:ext cx="3178628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kk-K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Фашистік,шовинистік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идеялардың 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таралуы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32748" y="2501955"/>
            <a:ext cx="4359252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Саясипартиялардың,демократиялық қозғалыстардың қудалануы 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01398" y="2431675"/>
            <a:ext cx="366256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Танака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меморандумы»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28029" y="3175923"/>
            <a:ext cx="4543205" cy="963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Әскерилердің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билікке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келуі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971" y="3634441"/>
            <a:ext cx="3062515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Авторитарлық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жүйенің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құрылуы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40952" y="3746200"/>
            <a:ext cx="2830285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kk-K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Императорға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толық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табыну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18746" y="3586144"/>
            <a:ext cx="3227183" cy="1835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kk-K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Экономиканы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милитаризациялау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12571" y="5165596"/>
            <a:ext cx="7097486" cy="1388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kk-K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1937ж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Жапония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мен Германия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арасында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Антикоминтерн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пактіне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қол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қоюы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 flipH="1">
            <a:off x="5702603" y="1142745"/>
            <a:ext cx="8059" cy="220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3280229" y="2202869"/>
            <a:ext cx="1064561" cy="443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7709861" y="1914574"/>
            <a:ext cx="461373" cy="380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19" idx="2"/>
          </p:cNvCxnSpPr>
          <p:nvPr/>
        </p:nvCxnSpPr>
        <p:spPr>
          <a:xfrm>
            <a:off x="3489497" y="2785648"/>
            <a:ext cx="501932" cy="37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7" idx="3"/>
          </p:cNvCxnSpPr>
          <p:nvPr/>
        </p:nvCxnSpPr>
        <p:spPr>
          <a:xfrm flipH="1">
            <a:off x="7608806" y="2690208"/>
            <a:ext cx="255156" cy="95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5921829" y="3204617"/>
            <a:ext cx="0" cy="541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16" idx="3"/>
          </p:cNvCxnSpPr>
          <p:nvPr/>
        </p:nvCxnSpPr>
        <p:spPr>
          <a:xfrm flipH="1">
            <a:off x="3772206" y="4484914"/>
            <a:ext cx="582082" cy="223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7688670" y="4146735"/>
            <a:ext cx="671493" cy="4877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5907315" y="4444261"/>
            <a:ext cx="0" cy="15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3175656" y="5241666"/>
            <a:ext cx="508344" cy="257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8981210" y="5181801"/>
            <a:ext cx="780401" cy="280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6174438" y="5491374"/>
            <a:ext cx="0" cy="73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5781637" y="2124877"/>
            <a:ext cx="44932" cy="306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1560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2857" y="-1"/>
            <a:ext cx="10990944" cy="3207657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</a:t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</a:t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</a:t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</a:t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Қорытынды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</a:t>
            </a:r>
            <a:r>
              <a:rPr lang="kk-KZ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</a:t>
            </a:r>
            <a:r>
              <a:rPr lang="kk-KZ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алалар,сабағымызды қорытындылай келе, Жапониядағы 20-30 жылдары милитаризациялау процесінің күшею себептері төмендегідей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b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.І дүниежүзілік соғыста экономикалық жағдайының жақсаруы.</a:t>
            </a:r>
            <a:b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sz="4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.20-30жж экономикалық дағдарыстар</a:t>
            </a:r>
            <a:b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sz="4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.Дағдарыстан шығуда мықты императорлық билік пен әскерилердің диктатурасы қажет деп түсіну.</a:t>
            </a:r>
            <a:b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sz="4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4.</a:t>
            </a:r>
            <a: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АҚШ және Еуропа елдерімен бәсекеге түсу.</a:t>
            </a:r>
            <a:b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sz="4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5.</a:t>
            </a:r>
            <a: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Фашистік,нацистік,шовинистік идеялардың қоғамдық санада басым болуы.</a:t>
            </a:r>
            <a:b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875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1828" y="1"/>
            <a:ext cx="10511971" cy="1523999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Рефлексия.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Сөйлемдерді  аяқтау және чатқа жіберу</a:t>
            </a:r>
            <a:b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Білетін едім... </a:t>
            </a:r>
            <a:br>
              <a:rPr lang="kk-KZ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Білдім... </a:t>
            </a:r>
            <a:br>
              <a:rPr lang="kk-KZ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Білгім келеді...</a:t>
            </a:r>
            <a:br>
              <a:rPr lang="kk-KZ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Үй тапсырмасы: </a:t>
            </a:r>
            <a:b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Фашизм, тоталитаризм, нәсілшілдік, шовинизм, ұлтшылдық ұғымдарының мағынасын жазу.</a:t>
            </a:r>
            <a:b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993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0110"/>
            <a:ext cx="10515600" cy="3491343"/>
          </a:xfrm>
        </p:spPr>
        <p:txBody>
          <a:bodyPr>
            <a:normAutofit fontScale="90000"/>
          </a:bodyPr>
          <a:lstStyle/>
          <a:p>
            <a:r>
              <a:rPr lang="kk-KZ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Оқу мақсаты:</a:t>
            </a:r>
            <a:br>
              <a:rPr lang="kk-KZ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kk-KZ" sz="3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8.1.2.1 </a:t>
            </a:r>
            <a:r>
              <a:rPr lang="kk-KZ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қоғамның әлеуметтік өміріндегі өзгерістерге реакцияшыл идеологиялардың (фашизм, тоталитаризм, нәсілшілдік, шовинизм, ұлтшылдық) таралу ықпалын талдау;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k-KZ" sz="3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8.4.1.5 </a:t>
            </a:r>
            <a:r>
              <a:rPr lang="kk-KZ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- 1930 жылдардағы құрылымдық экономикалық дағдарыстың нәтижесінде экономикада орын алған өзгерістерді анықтау;</a:t>
            </a:r>
            <a:endParaRPr lang="ru-RU" sz="3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49781"/>
            <a:ext cx="10515600" cy="27271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Бағалау </a:t>
            </a:r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критерийі:</a:t>
            </a:r>
          </a:p>
          <a:p>
            <a:pPr marL="0" indent="0">
              <a:buNone/>
            </a:pP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.1920-1930жж</a:t>
            </a:r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Жапонияның даму ерекшеліктерін біледі.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Жапон қоғамының әлеуметтік өміріндегі өзгерістерге реакцияшыл идеологиялардың таралу ықпалын талдайды.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.Экономикада орын алған өзгерістерді анықтайды.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671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090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655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3201" y="406401"/>
            <a:ext cx="118581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Балалар,картадағы </a:t>
            </a: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Жапон мемлекетінің 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территориясына </a:t>
            </a: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назар 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аударыңыздар.Байқағандарыңыздай, Жапония </a:t>
            </a: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1932 жылдан 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бастап, </a:t>
            </a: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 аумағын үнемі кеңейтіп отырған.Мұндай дәрежеге Жапония қалай жетті және ол территориялар неліктен Жапон мемлекетінің басқаруынан шығып кетті?-деген сұрақтарға жауап іздейік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8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ХХ </a:t>
            </a:r>
            <a:r>
              <a:rPr lang="kk-KZ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 басында Жапония Азиядағы капиталистік даму жолына түскен бірінші және бірегей мемлекет еді.Сәтті жүргізілген модернизация артта қалған феодалдық мемлекетті Азия аумағындағы жетекші мемлекетке 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айналдырды.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Алайда, Жапон кәсіпкерлері Батыс елдерімен тең бәсекеге түсе алмады.Себебі экономикадағы өнеркәсіптің үлесі 40 % ғана болды және халықтың үштен екісі ауылды жерлерде тұрды.</a:t>
            </a:r>
            <a:r>
              <a:rPr lang="kk-KZ" sz="2800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endParaRPr lang="ru-RU" sz="28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56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8630" y="377371"/>
            <a:ext cx="1117599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kk-KZ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 экономиканың алға жылжуы бірнеше себептермен тежелді.Олар: халықтың сатып алу қабілетінің төмендігі,еңбек өнімділігінің  әлсіздігі мен тауарларды өткізудің қиындығы, шикізаттың жоқтығы.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Әсіресе, 1929жылғы әлемдік экономикалық дағдарыс Жапон экономикасын қатты </a:t>
            </a:r>
            <a:r>
              <a:rPr lang="kk-KZ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әлсіретті.</a:t>
            </a:r>
          </a:p>
          <a:p>
            <a:endParaRPr lang="kk-KZ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 роликке назар аударыңыздар.</a:t>
            </a:r>
            <a:r>
              <a:rPr lang="kk-KZ" sz="3200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   </a:t>
            </a:r>
            <a:r>
              <a:rPr lang="kk-KZ" sz="3200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https://bilimland.kz/kk/courses/dunie-zhuzi-tarixy/osy-zaman/lesson/xx-h-20-30-zhzh-zhaponiya-men-koreya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04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1543" y="188686"/>
            <a:ext cx="11132458" cy="690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1-тапсырма.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Не 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себепті 20-30-шы жылдары көптеген демократиялық және бейбітшілікке шақыратын құжаттардың қабылдануына </a:t>
            </a:r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қарамастан әлемде </a:t>
            </a:r>
            <a:r>
              <a:rPr lang="kk-KZ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нәсілшлдік,ұлтшылдық,шовинизм,фашизм,авторитаризм,тоталитаризм</a:t>
            </a:r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идеялары кеңінен таралды?-</a:t>
            </a:r>
            <a:r>
              <a:rPr lang="kk-KZ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сұрағына өткен тақырыптарды еске түсіріп, жауап </a:t>
            </a:r>
            <a:r>
              <a:rPr lang="kk-KZ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беріңіздер.</a:t>
            </a:r>
            <a:endParaRPr lang="ru-RU" sz="3200" dirty="0" smtClean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kk-KZ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kk-KZ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r>
              <a:rPr lang="kk-KZ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 алушы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Әлемдік процестер мен Жапониядағы оқиғалардың байланысын анықтайды.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32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912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1200" y="508000"/>
            <a:ext cx="11088913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</a:rPr>
              <a:t>Жауаптар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1.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Империалистік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мемлекеттердің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диктатурасы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Жапонияның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І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дүние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жүзілік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соғысты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сәтті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пайдалануы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3.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1929ж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дүние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жүзілік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экономикалық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дағдарыс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Билік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жүйесіне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халықтың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сенімсіздігі,наразылығы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5.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Дағдарыстан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шығу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жолдарын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іздеуде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диктатуралық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сананың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басымдылығы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.Император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Мэйдзи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тұсындағыдай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мықты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авторитарлық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билікті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көксеу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7.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АҚШ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және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Еуропа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мемлекеттерін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азиялық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аймаққа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кіргізбеу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855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8342" y="130629"/>
            <a:ext cx="11451772" cy="3817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2-тапсырма.</a:t>
            </a:r>
            <a:r>
              <a:rPr lang="kk-KZ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Берілген сөздерді  Ішкі немесе Сыртқы саясатқа қатыстығына қарай кестеге жазыңыздар.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28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Цензура,милитаризм</a:t>
            </a:r>
            <a:r>
              <a:rPr lang="kk-KZ" sz="28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саясаты, «Азия азиялықтарға»,Танака меморандумы,синтоизм және буддизм,Конституциялық монархия,Мицуи,Мицубиси,Ясуда,ниппонизм,Маньчжоу-го, «Қытайға 21 талап», «Күріш бүліншілігі», «9 держава келісімі»</a:t>
            </a:r>
            <a:endParaRPr lang="ru-RU" sz="2800" b="1" i="1" dirty="0" smtClean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56325"/>
              </p:ext>
            </p:extLst>
          </p:nvPr>
        </p:nvGraphicFramePr>
        <p:xfrm>
          <a:off x="348342" y="3200358"/>
          <a:ext cx="11553372" cy="1962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75826">
                  <a:extLst>
                    <a:ext uri="{9D8B030D-6E8A-4147-A177-3AD203B41FA5}">
                      <a16:colId xmlns:a16="http://schemas.microsoft.com/office/drawing/2014/main" val="760068216"/>
                    </a:ext>
                  </a:extLst>
                </a:gridCol>
                <a:gridCol w="5777546">
                  <a:extLst>
                    <a:ext uri="{9D8B030D-6E8A-4147-A177-3AD203B41FA5}">
                      <a16:colId xmlns:a16="http://schemas.microsoft.com/office/drawing/2014/main" val="325399040"/>
                    </a:ext>
                  </a:extLst>
                </a:gridCol>
              </a:tblGrid>
              <a:tr h="4172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Ішкі саясаты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Сыртқы саясаты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573632"/>
                  </a:ext>
                </a:extLst>
              </a:tr>
              <a:tr h="178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8048705"/>
                  </a:ext>
                </a:extLst>
              </a:tr>
              <a:tr h="178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121183"/>
                  </a:ext>
                </a:extLst>
              </a:tr>
              <a:tr h="178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840495"/>
                  </a:ext>
                </a:extLst>
              </a:tr>
              <a:tr h="178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3560265"/>
                  </a:ext>
                </a:extLst>
              </a:tr>
              <a:tr h="178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4064538"/>
                  </a:ext>
                </a:extLst>
              </a:tr>
              <a:tr h="178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7379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089203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63988" y="31607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8342" y="5538934"/>
            <a:ext cx="10824029" cy="687696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kk-KZ" sz="27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Дескриптор:   </a:t>
            </a:r>
            <a:r>
              <a:rPr lang="kk-KZ" sz="27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 алушы</a:t>
            </a:r>
            <a:r>
              <a:rPr lang="ru-RU" sz="27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27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1.Берілген тапсырманың 2-3 жауабын дұрыс жазады</a:t>
            </a: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27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2.Берілген тапсырманың 5-7 дұрыс жауабын жазады</a:t>
            </a: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27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Берілген тапсырманы толық орындайды</a:t>
            </a:r>
            <a:endParaRPr lang="ru-RU" sz="27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598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7715"/>
            <a:ext cx="10515600" cy="147297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br>
              <a:rPr lang="kk-KZ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Жауаптар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951509"/>
              </p:ext>
            </p:extLst>
          </p:nvPr>
        </p:nvGraphicFramePr>
        <p:xfrm>
          <a:off x="682170" y="1015998"/>
          <a:ext cx="10972801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85584">
                  <a:extLst>
                    <a:ext uri="{9D8B030D-6E8A-4147-A177-3AD203B41FA5}">
                      <a16:colId xmlns:a16="http://schemas.microsoft.com/office/drawing/2014/main" val="4263753901"/>
                    </a:ext>
                  </a:extLst>
                </a:gridCol>
                <a:gridCol w="5487217">
                  <a:extLst>
                    <a:ext uri="{9D8B030D-6E8A-4147-A177-3AD203B41FA5}">
                      <a16:colId xmlns:a16="http://schemas.microsoft.com/office/drawing/2014/main" val="2250180086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</a:rPr>
                        <a:t>Ішкі саясаты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</a:rPr>
                        <a:t>Сыртқы саясаты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35684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Цензура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«Азия азиялықтарға»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19521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Милитаризм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Танака меморандумы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86677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Синтоизм,буддизм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Маньчжоу-го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3688638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Конституциялық монархия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Қытайға 21 талап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6301027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Мицуи,Мицубиси,Ясуда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«9 держава келісімі»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171530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ниппонизм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1568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Күріш бүліншілігі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7987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1027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686</Words>
  <Application>Microsoft Office PowerPoint</Application>
  <PresentationFormat>Широкоэкранный</PresentationFormat>
  <Paragraphs>106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           Дүние жүзі тарихы.              9сынып.13сабақ</vt:lpstr>
      <vt:lpstr>                              Оқу мақсаты:     8.1.2.1 - қоғамның әлеуметтік өміріндегі өзгерістерге реакцияшыл идеологиялардың (фашизм, тоталитаризм, нәсілшілдік, шовинизм, ұлтшылдық) таралу ықпалын талдау;       8.4.1.5 - 1930 жылдардағы құрылымдық экономикалық дағдарыстың нәтижесінде экономикада орын алған өзгерістерді анықтау;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              Дескриптор:   Білім алушы 1.Берілген тапсырманың 2-3 жауабын дұрыс жазады 2.Берілген тапсырманың 5-7 дұрыс жауабын жазады 3. Берілген тапсырманы толық орындайды</vt:lpstr>
      <vt:lpstr>                                                           Жауаптар:  </vt:lpstr>
      <vt:lpstr>3-тапсырма. Ұяшықтардағы бос орындарды толықтыр.</vt:lpstr>
      <vt:lpstr>                                     Жауаптар:</vt:lpstr>
      <vt:lpstr>                                                                                                                                                     Қорытынды:      Балалар,сабағымызды қорытындылай келе, Жапониядағы 20-30 жылдары милитаризациялау процесінің күшею себептері төмендегідей: 1.І дүниежүзілік соғыста экономикалық жағдайының жақсаруы. 2.20-30жж экономикалық дағдарыстар 3.Дағдарыстан шығуда мықты императорлық билік пен әскерилердің диктатурасы қажет деп түсіну. 4.АҚШ және Еуропа елдерімен бәсекеге түсу. 5.Фашистік,нацистік,шовинистік идеялардың қоғамдық санада басым болуы.   </vt:lpstr>
      <vt:lpstr>                                     Рефлексия.     Сөйлемдерді  аяқтау және чатқа жіберу Білетін едім...  Білдім...  Білгім келеді...                                Үй тапсырмасы:  Фашизм, тоталитаризм, нәсілшілдік, шовинизм, ұлтшылдық ұғымдарының мағынасын жазу.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29</cp:revision>
  <dcterms:created xsi:type="dcterms:W3CDTF">2020-10-25T11:35:33Z</dcterms:created>
  <dcterms:modified xsi:type="dcterms:W3CDTF">2020-10-25T17:49:22Z</dcterms:modified>
</cp:coreProperties>
</file>