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4" r:id="rId3"/>
    <p:sldId id="256" r:id="rId4"/>
    <p:sldId id="285" r:id="rId5"/>
    <p:sldId id="286" r:id="rId6"/>
    <p:sldId id="288" r:id="rId7"/>
    <p:sldId id="287" r:id="rId8"/>
    <p:sldId id="289" r:id="rId9"/>
    <p:sldId id="290" r:id="rId10"/>
    <p:sldId id="291" r:id="rId11"/>
    <p:sldId id="292" r:id="rId12"/>
    <p:sldId id="293" r:id="rId13"/>
    <p:sldId id="299" r:id="rId14"/>
    <p:sldId id="298" r:id="rId15"/>
    <p:sldId id="300" r:id="rId16"/>
    <p:sldId id="304" r:id="rId17"/>
    <p:sldId id="305" r:id="rId18"/>
    <p:sldId id="306" r:id="rId19"/>
    <p:sldId id="307" r:id="rId20"/>
    <p:sldId id="297" r:id="rId21"/>
    <p:sldId id="301" r:id="rId22"/>
    <p:sldId id="309" r:id="rId23"/>
    <p:sldId id="30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6"/>
      </p:cViewPr>
      <p:guideLst>
        <p:guide orient="horz" pos="2160"/>
        <p:guide pos="290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5B106E36-FD25-4E2D-B0AA-010F637433A0}"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5B106E36-FD25-4E2D-B0AA-010F637433A0}"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3"/>
          <p:cNvPicPr>
            <a:picLocks noGrp="1" noChangeAspect="1"/>
          </p:cNvPicPr>
          <p:nvPr>
            <p:ph sz="half" idx="1"/>
          </p:nvPr>
        </p:nvPicPr>
        <p:blipFill>
          <a:blip r:embed="rId1">
            <a:extLst>
              <a:ext uri="{28A0092B-C50C-407E-A947-70E740481C1C}">
                <a14:useLocalDpi xmlns:a14="http://schemas.microsoft.com/office/drawing/2010/main" val="0"/>
              </a:ext>
            </a:extLst>
          </a:blip>
          <a:stretch>
            <a:fillRect/>
          </a:stretch>
        </p:blipFill>
        <p:spPr>
          <a:xfrm>
            <a:off x="457200" y="3258185"/>
            <a:ext cx="8110855" cy="3204210"/>
          </a:xfrm>
        </p:spPr>
      </p:pic>
      <p:pic>
        <p:nvPicPr>
          <p:cNvPr id="7" name="Объект 3"/>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66970" y="338455"/>
            <a:ext cx="3545840" cy="2698115"/>
          </a:xfrm>
          <a:prstGeom prst="rect">
            <a:avLst/>
          </a:prstGeom>
        </p:spPr>
      </p:pic>
      <p:pic>
        <p:nvPicPr>
          <p:cNvPr id="9" name="Объект 5"/>
          <p:cNvPicPr>
            <a:picLocks noGrp="1" noChangeAspect="1"/>
          </p:cNvPicPr>
          <p:nvPr/>
        </p:nvPicPr>
        <p:blipFill>
          <a:blip r:embed="rId3">
            <a:extLst>
              <a:ext uri="{28A0092B-C50C-407E-A947-70E740481C1C}">
                <a14:useLocalDpi xmlns:a14="http://schemas.microsoft.com/office/drawing/2010/main" val="0"/>
              </a:ext>
            </a:extLst>
          </a:blip>
          <a:stretch>
            <a:fillRect/>
          </a:stretch>
        </p:blipFill>
        <p:spPr>
          <a:xfrm>
            <a:off x="467360" y="332740"/>
            <a:ext cx="4143375" cy="274510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1056640"/>
          </a:xfrm>
        </p:spPr>
        <p:txBody>
          <a:bodyPr>
            <a:normAutofit/>
          </a:bodyPr>
          <a:p>
            <a:r>
              <a:rPr lang="ru-RU" dirty="0" smtClean="0">
                <a:solidFill>
                  <a:srgbClr val="FF0000"/>
                </a:solidFill>
                <a:latin typeface="Times New Roman" panose="02020603050405020304" pitchFamily="18" charset="0"/>
                <a:cs typeface="Times New Roman" panose="02020603050405020304" pitchFamily="18" charset="0"/>
                <a:sym typeface="+mn-ea"/>
              </a:rPr>
              <a:t>Адольф Гитлер</a:t>
            </a:r>
            <a:endParaRPr lang="en-US">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364990" y="1433830"/>
            <a:ext cx="4321810" cy="4998085"/>
          </a:xfrm>
        </p:spPr>
        <p:txBody>
          <a:bodyPr>
            <a:normAutofit fontScale="80000"/>
          </a:bodyPr>
          <a:p>
            <a:pPr algn="ctr">
              <a:buNone/>
            </a:pPr>
            <a:r>
              <a:rPr lang="ru-RU" b="1" u="sng" dirty="0">
                <a:solidFill>
                  <a:srgbClr val="FF0000"/>
                </a:solidFill>
                <a:latin typeface="Times New Roman" panose="02020603050405020304" pitchFamily="18" charset="0"/>
                <a:cs typeface="Times New Roman" panose="02020603050405020304" pitchFamily="18" charset="0"/>
                <a:sym typeface="+mn-ea"/>
              </a:rPr>
              <a:t>(1889-1945)</a:t>
            </a:r>
            <a:endParaRPr lang="ru-RU" b="1" u="sng" dirty="0">
              <a:solidFill>
                <a:srgbClr val="FF0000"/>
              </a:solidFill>
              <a:latin typeface="Times New Roman" panose="02020603050405020304" pitchFamily="18" charset="0"/>
              <a:cs typeface="Times New Roman" panose="02020603050405020304" pitchFamily="18" charset="0"/>
            </a:endParaRPr>
          </a:p>
          <a:p>
            <a:pPr algn="ctr">
              <a:buNone/>
            </a:pPr>
            <a:r>
              <a:rPr lang="ru-RU" dirty="0" err="1">
                <a:solidFill>
                  <a:srgbClr val="FF0000"/>
                </a:solidFill>
                <a:latin typeface="Times New Roman" panose="02020603050405020304" pitchFamily="18" charset="0"/>
                <a:cs typeface="Times New Roman" panose="02020603050405020304" pitchFamily="18" charset="0"/>
                <a:sym typeface="+mn-ea"/>
              </a:rPr>
              <a:t>Германиядағы</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саясаткер</a:t>
            </a:r>
            <a:r>
              <a:rPr lang="ru-RU" dirty="0">
                <a:solidFill>
                  <a:srgbClr val="FF0000"/>
                </a:solidFill>
                <a:latin typeface="Times New Roman" panose="02020603050405020304" pitchFamily="18" charset="0"/>
                <a:cs typeface="Times New Roman" panose="02020603050405020304" pitchFamily="18" charset="0"/>
                <a:sym typeface="+mn-ea"/>
              </a:rPr>
              <a:t>, 1933-1945 </a:t>
            </a:r>
            <a:r>
              <a:rPr lang="ru-RU" dirty="0" err="1">
                <a:solidFill>
                  <a:srgbClr val="FF0000"/>
                </a:solidFill>
                <a:latin typeface="Times New Roman" panose="02020603050405020304" pitchFamily="18" charset="0"/>
                <a:cs typeface="Times New Roman" panose="02020603050405020304" pitchFamily="18" charset="0"/>
                <a:sym typeface="+mn-ea"/>
              </a:rPr>
              <a:t>жылдары</a:t>
            </a:r>
            <a:r>
              <a:rPr lang="ru-RU" dirty="0">
                <a:solidFill>
                  <a:srgbClr val="FF0000"/>
                </a:solidFill>
                <a:latin typeface="Times New Roman" panose="02020603050405020304" pitchFamily="18" charset="0"/>
                <a:cs typeface="Times New Roman" panose="02020603050405020304" pitchFamily="18" charset="0"/>
                <a:sym typeface="+mn-ea"/>
              </a:rPr>
              <a:t> Фюрер (</a:t>
            </a:r>
            <a:r>
              <a:rPr lang="ru-RU" dirty="0" err="1">
                <a:solidFill>
                  <a:srgbClr val="FF0000"/>
                </a:solidFill>
                <a:latin typeface="Times New Roman" panose="02020603050405020304" pitchFamily="18" charset="0"/>
                <a:cs typeface="Times New Roman" panose="02020603050405020304" pitchFamily="18" charset="0"/>
                <a:sym typeface="+mn-ea"/>
              </a:rPr>
              <a:t>жетекші</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және</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Үшінші</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рейхтің</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канцлері</a:t>
            </a:r>
            <a:r>
              <a:rPr lang="ru-RU" dirty="0" smtClean="0">
                <a:solidFill>
                  <a:srgbClr val="FF0000"/>
                </a:solidFill>
                <a:latin typeface="Times New Roman" panose="02020603050405020304" pitchFamily="18" charset="0"/>
                <a:cs typeface="Times New Roman" panose="02020603050405020304" pitchFamily="18" charset="0"/>
                <a:sym typeface="+mn-ea"/>
              </a:rPr>
              <a:t>.</a:t>
            </a:r>
            <a:endParaRPr lang="ru-RU" dirty="0" smtClean="0">
              <a:solidFill>
                <a:srgbClr val="FF0000"/>
              </a:solidFill>
              <a:latin typeface="Times New Roman" panose="02020603050405020304" pitchFamily="18" charset="0"/>
              <a:cs typeface="Times New Roman" panose="02020603050405020304" pitchFamily="18" charset="0"/>
            </a:endParaRPr>
          </a:p>
          <a:p>
            <a:pPr algn="ctr">
              <a:buNone/>
            </a:pPr>
            <a:r>
              <a:rPr lang="ru-RU" dirty="0" err="1">
                <a:latin typeface="Times New Roman" panose="02020603050405020304" pitchFamily="18" charset="0"/>
                <a:cs typeface="Times New Roman" panose="02020603050405020304" pitchFamily="18" charset="0"/>
                <a:sym typeface="+mn-ea"/>
              </a:rPr>
              <a:t>Браунау</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қаласында</a:t>
            </a:r>
            <a:r>
              <a:rPr lang="ru-RU" dirty="0">
                <a:latin typeface="Times New Roman" panose="02020603050405020304" pitchFamily="18" charset="0"/>
                <a:cs typeface="Times New Roman" panose="02020603050405020304" pitchFamily="18" charset="0"/>
                <a:sym typeface="+mn-ea"/>
              </a:rPr>
              <a:t> (Австрия-Венгрия) </a:t>
            </a:r>
            <a:r>
              <a:rPr lang="ru-RU" dirty="0" err="1">
                <a:latin typeface="Times New Roman" panose="02020603050405020304" pitchFamily="18" charset="0"/>
                <a:cs typeface="Times New Roman" panose="02020603050405020304" pitchFamily="18" charset="0"/>
                <a:sym typeface="+mn-ea"/>
              </a:rPr>
              <a:t>дүниеге</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келген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Тумысынан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австриялық</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шаруа</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отбасынан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шыққан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Бірінші</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дүниежүзілік</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соғыстан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кейін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ол</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еуропалық</a:t>
            </a:r>
            <a:r>
              <a:rPr lang="ru-RU" dirty="0">
                <a:latin typeface="Times New Roman" panose="02020603050405020304" pitchFamily="18" charset="0"/>
                <a:cs typeface="Times New Roman" panose="02020603050405020304" pitchFamily="18" charset="0"/>
                <a:sym typeface="+mn-ea"/>
              </a:rPr>
              <a:t> фашизм </a:t>
            </a:r>
            <a:r>
              <a:rPr lang="ru-RU" dirty="0" err="1">
                <a:latin typeface="Times New Roman" panose="02020603050405020304" pitchFamily="18" charset="0"/>
                <a:cs typeface="Times New Roman" panose="02020603050405020304" pitchFamily="18" charset="0"/>
                <a:sym typeface="+mn-ea"/>
              </a:rPr>
              <a:t>толқынында</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Германияда</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теңдесі</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жоқ</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озбырлық</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режимін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құрды</a:t>
            </a:r>
            <a:r>
              <a:rPr lang="ru-RU" dirty="0">
                <a:latin typeface="Times New Roman" panose="02020603050405020304" pitchFamily="18" charset="0"/>
                <a:cs typeface="Times New Roman" panose="02020603050405020304" pitchFamily="18" charset="0"/>
                <a:sym typeface="+mn-ea"/>
              </a:rPr>
              <a:t>.</a:t>
            </a:r>
            <a:endParaRPr lang="ru-RU" dirty="0">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p:txBody>
      </p:sp>
      <p:pic>
        <p:nvPicPr>
          <p:cNvPr id="5" name="Объект 3"/>
          <p:cNvPicPr>
            <a:picLocks noGrp="1" noChangeAspect="1"/>
          </p:cNvPicPr>
          <p:nvPr>
            <p:ph sz="half" idx="1"/>
          </p:nvPr>
        </p:nvPicPr>
        <p:blipFill>
          <a:blip r:embed="rId1">
            <a:extLst>
              <a:ext uri="{28A0092B-C50C-407E-A947-70E740481C1C}">
                <a14:useLocalDpi xmlns:a14="http://schemas.microsoft.com/office/drawing/2010/main" val="0"/>
              </a:ext>
            </a:extLst>
          </a:blip>
          <a:stretch>
            <a:fillRect/>
          </a:stretch>
        </p:blipFill>
        <p:spPr>
          <a:xfrm>
            <a:off x="457200" y="1397635"/>
            <a:ext cx="3797300" cy="483616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774700"/>
          </a:xfrm>
        </p:spPr>
        <p:txBody>
          <a:bodyPr/>
          <a:p>
            <a:r>
              <a:rPr lang="en-US" altLang="en-US">
                <a:solidFill>
                  <a:srgbClr val="0000CC"/>
                </a:solidFill>
                <a:latin typeface="Times New Roman" panose="02020603050405020304" pitchFamily="18" charset="0"/>
                <a:cs typeface="Times New Roman" panose="02020603050405020304" pitchFamily="18" charset="0"/>
              </a:rPr>
              <a:t>Фашизмнің билікке келуі </a:t>
            </a:r>
            <a:endParaRPr lang="en-US" altLang="en-US">
              <a:solidFill>
                <a:srgbClr val="0000CC"/>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226820"/>
            <a:ext cx="4038600" cy="4899660"/>
          </a:xfrm>
        </p:spPr>
        <p:txBody>
          <a:bodyPr>
            <a:normAutofit/>
          </a:bodyPr>
          <a:p>
            <a:r>
              <a:rPr lang="en-US" altLang="en-US" sz="1600" b="1" i="1" u="sng">
                <a:solidFill>
                  <a:schemeClr val="tx2">
                    <a:lumMod val="50000"/>
                  </a:schemeClr>
                </a:solidFill>
                <a:latin typeface="Times New Roman" panose="02020603050405020304" pitchFamily="18" charset="0"/>
                <a:cs typeface="Times New Roman" panose="02020603050405020304" pitchFamily="18" charset="0"/>
              </a:rPr>
              <a:t>Италияда: </a:t>
            </a:r>
            <a:endParaRPr lang="en-US" altLang="en-US" sz="1600" b="1" i="1" u="sng">
              <a:solidFill>
                <a:schemeClr val="tx2">
                  <a:lumMod val="50000"/>
                </a:schemeClr>
              </a:solidFill>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1919 жылы наурыз айында Миланда фашистік әскери құрамалар одағы құрылған алғашқы жалпыұлттық жиналыс өтті. </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Фашистік топтардың негізін құрушы Бинито Муссолини болды</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1921 жылдан бастап олар террорлық жолға түсті. </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1921 жылы қарашада фашистер Муссолинидің басшылығымен “дуче” (“көсем”) аталған Ұлттық фашистік партиясын құрды. </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Король ІІІ Виктор-Иммануил қолдауына сүйеніп 1922 жылы 28 қазанда Римге фашистік топтар жорық жасады. </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Фашистерге 21 жыл мемлекет басқаруына мүмкіндік берді. </a:t>
            </a:r>
            <a:endParaRPr lang="en-US" altLang="en-US" sz="1600">
              <a:latin typeface="Times New Roman" panose="02020603050405020304" pitchFamily="18" charset="0"/>
              <a:cs typeface="Times New Roman" panose="02020603050405020304" pitchFamily="18" charset="0"/>
            </a:endParaRPr>
          </a:p>
          <a:p>
            <a:endParaRPr lang="en-US" altLang="en-US" sz="160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648200" y="1226820"/>
            <a:ext cx="4038600" cy="4899660"/>
          </a:xfrm>
        </p:spPr>
        <p:txBody>
          <a:bodyPr>
            <a:normAutofit lnSpcReduction="10000"/>
          </a:bodyPr>
          <a:p>
            <a:r>
              <a:rPr lang="en-US" altLang="en-US" sz="1600" b="1" i="1" u="sng">
                <a:solidFill>
                  <a:schemeClr val="tx2">
                    <a:lumMod val="50000"/>
                  </a:schemeClr>
                </a:solidFill>
                <a:latin typeface="Times New Roman" panose="02020603050405020304" pitchFamily="18" charset="0"/>
                <a:cs typeface="Times New Roman" panose="02020603050405020304" pitchFamily="18" charset="0"/>
              </a:rPr>
              <a:t>Германияда:</a:t>
            </a:r>
            <a:endParaRPr lang="en-US" altLang="en-US" sz="1600" b="1" i="1" u="sng">
              <a:solidFill>
                <a:schemeClr val="tx2">
                  <a:lumMod val="50000"/>
                </a:schemeClr>
              </a:solidFill>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1925 жылдан бастап “рейхстаг үшін күресті” бастады</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1932 жылы қарашада кәсіпкерлер мен банкирлер президент Гинденбургтен нацистердің көсеміне империяның канцлері лауазымын беруді сұрады. </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1933 жылы 30 қаңтарда Гитлер канцлер және партиялық әрі мемлекеттік билікті қолына жинақтаған басшыға айналды. </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Фашизм билікке қиындықсыз қол жеткізді. </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Бұрынғы шенеуніктердің орнына нацистер келеді. </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Бірінші алты апта ішінде гитлерлік үкімет 18 мыңға жуық коммунистерді қамауға алды. </a:t>
            </a:r>
            <a:endParaRPr lang="en-US" alt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1933 жылы сәуірде гитлерлік гестапо - құпия саяси полициясын құрды.   </a:t>
            </a:r>
            <a:endParaRPr lang="en-US" altLang="en-US" sz="1600">
              <a:latin typeface="Times New Roman" panose="02020603050405020304" pitchFamily="18" charset="0"/>
              <a:cs typeface="Times New Roman" panose="02020603050405020304" pitchFamily="18" charset="0"/>
            </a:endParaRPr>
          </a:p>
          <a:p>
            <a:endParaRPr lang="en-US" altLang="en-US" sz="1600">
              <a:latin typeface="Times New Roman" panose="02020603050405020304" pitchFamily="18" charset="0"/>
              <a:cs typeface="Times New Roman" panose="02020603050405020304" pitchFamily="18" charset="0"/>
            </a:endParaRPr>
          </a:p>
          <a:p>
            <a:endParaRPr lang="en-US" altLang="en-US" sz="160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718820"/>
          </a:xfrm>
        </p:spPr>
        <p:txBody>
          <a:bodyPr>
            <a:normAutofit fontScale="90000"/>
          </a:bodyPr>
          <a:p>
            <a:r>
              <a:rPr lang="en-US" altLang="en-US" sz="2665">
                <a:latin typeface="Times New Roman" panose="02020603050405020304" pitchFamily="18" charset="0"/>
                <a:cs typeface="Times New Roman" panose="02020603050405020304" pitchFamily="18" charset="0"/>
              </a:rPr>
              <a:t>                                                                           Тапсырма №1</a:t>
            </a:r>
            <a:r>
              <a:rPr lang="en-US" altLang="en-US">
                <a:latin typeface="Times New Roman" panose="02020603050405020304" pitchFamily="18" charset="0"/>
                <a:cs typeface="Times New Roman" panose="02020603050405020304" pitchFamily="18" charset="0"/>
              </a:rPr>
              <a:t> </a:t>
            </a:r>
            <a:br>
              <a:rPr lang="en-US" altLang="en-US">
                <a:latin typeface="Times New Roman" panose="02020603050405020304" pitchFamily="18" charset="0"/>
                <a:cs typeface="Times New Roman" panose="02020603050405020304" pitchFamily="18" charset="0"/>
              </a:rPr>
            </a:br>
            <a:r>
              <a:rPr lang="en-US" altLang="en-US" b="1">
                <a:solidFill>
                  <a:schemeClr val="tx2">
                    <a:lumMod val="50000"/>
                  </a:schemeClr>
                </a:solidFill>
                <a:latin typeface="Times New Roman" panose="02020603050405020304" pitchFamily="18" charset="0"/>
                <a:cs typeface="Times New Roman" panose="02020603050405020304" pitchFamily="18" charset="0"/>
              </a:rPr>
              <a:t>Сәйкестендір</a:t>
            </a:r>
            <a:endParaRPr lang="en-US" altLang="en-US" b="1">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600200"/>
            <a:ext cx="3071495" cy="4794885"/>
          </a:xfrm>
        </p:spPr>
        <p:txBody>
          <a:bodyPr>
            <a:normAutofit/>
          </a:bodyPr>
          <a:p>
            <a:pPr marL="0" indent="0">
              <a:buNone/>
            </a:pPr>
            <a:r>
              <a:rPr lang="en-US" b="1" i="1">
                <a:solidFill>
                  <a:srgbClr val="0000CC"/>
                </a:solidFill>
                <a:latin typeface="Times New Roman" panose="02020603050405020304" pitchFamily="18" charset="0"/>
                <a:cs typeface="Times New Roman" panose="02020603050405020304" pitchFamily="18" charset="0"/>
                <a:sym typeface="+mn-ea"/>
              </a:rPr>
              <a:t>1.</a:t>
            </a:r>
            <a:r>
              <a:rPr lang="en-US" altLang="en-US" b="1" i="1">
                <a:solidFill>
                  <a:srgbClr val="0000CC"/>
                </a:solidFill>
                <a:latin typeface="Times New Roman" panose="02020603050405020304" pitchFamily="18" charset="0"/>
                <a:cs typeface="Times New Roman" panose="02020603050405020304" pitchFamily="18" charset="0"/>
                <a:sym typeface="+mn-ea"/>
              </a:rPr>
              <a:t> </a:t>
            </a:r>
            <a:r>
              <a:rPr lang="en-US" b="1" i="1">
                <a:solidFill>
                  <a:srgbClr val="0000CC"/>
                </a:solidFill>
                <a:latin typeface="Times New Roman" panose="02020603050405020304" pitchFamily="18" charset="0"/>
                <a:cs typeface="Times New Roman" panose="02020603050405020304" pitchFamily="18" charset="0"/>
                <a:sym typeface="+mn-ea"/>
              </a:rPr>
              <a:t>Фашизм</a:t>
            </a:r>
            <a:r>
              <a:rPr lang="en-US" i="1">
                <a:latin typeface="Times New Roman" panose="02020603050405020304" pitchFamily="18" charset="0"/>
                <a:cs typeface="Times New Roman" panose="02020603050405020304" pitchFamily="18" charset="0"/>
                <a:sym typeface="+mn-ea"/>
              </a:rPr>
              <a:t> </a:t>
            </a:r>
            <a:endParaRPr lang="en-US" i="1">
              <a:latin typeface="Times New Roman" panose="02020603050405020304" pitchFamily="18" charset="0"/>
              <a:cs typeface="Times New Roman" panose="02020603050405020304" pitchFamily="18" charset="0"/>
              <a:sym typeface="+mn-ea"/>
            </a:endParaRPr>
          </a:p>
          <a:p>
            <a:pPr marL="0" indent="0">
              <a:buNone/>
            </a:pPr>
            <a:endParaRPr lang="en-US"/>
          </a:p>
          <a:p>
            <a:pPr marL="0" indent="0">
              <a:buNone/>
            </a:pPr>
            <a:r>
              <a:rPr lang="en-US" b="1" i="1">
                <a:solidFill>
                  <a:srgbClr val="0000CC"/>
                </a:solidFill>
                <a:latin typeface="Times New Roman" panose="02020603050405020304" pitchFamily="18" charset="0"/>
                <a:cs typeface="Times New Roman" panose="02020603050405020304" pitchFamily="18" charset="0"/>
                <a:sym typeface="+mn-ea"/>
              </a:rPr>
              <a:t>2.</a:t>
            </a:r>
            <a:r>
              <a:rPr lang="en-US" altLang="en-US" b="1" i="1">
                <a:solidFill>
                  <a:srgbClr val="0000CC"/>
                </a:solidFill>
                <a:latin typeface="Times New Roman" panose="02020603050405020304" pitchFamily="18" charset="0"/>
                <a:cs typeface="Times New Roman" panose="02020603050405020304" pitchFamily="18" charset="0"/>
                <a:sym typeface="+mn-ea"/>
              </a:rPr>
              <a:t> </a:t>
            </a:r>
            <a:r>
              <a:rPr lang="en-US" b="1" i="1">
                <a:solidFill>
                  <a:srgbClr val="0000CC"/>
                </a:solidFill>
                <a:latin typeface="Times New Roman" panose="02020603050405020304" pitchFamily="18" charset="0"/>
                <a:cs typeface="Times New Roman" panose="02020603050405020304" pitchFamily="18" charset="0"/>
                <a:sym typeface="+mn-ea"/>
              </a:rPr>
              <a:t>Тоталитаризм</a:t>
            </a: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r>
              <a:rPr lang="en-US" b="1" i="1">
                <a:solidFill>
                  <a:srgbClr val="0000CC"/>
                </a:solidFill>
                <a:latin typeface="Times New Roman" panose="02020603050405020304" pitchFamily="18" charset="0"/>
                <a:cs typeface="Times New Roman" panose="02020603050405020304" pitchFamily="18" charset="0"/>
                <a:sym typeface="+mn-ea"/>
              </a:rPr>
              <a:t>3. Шовинизм</a:t>
            </a: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r>
              <a:rPr lang="en-US" b="1" i="1">
                <a:solidFill>
                  <a:srgbClr val="0000CC"/>
                </a:solidFill>
                <a:latin typeface="Times New Roman" panose="02020603050405020304" pitchFamily="18" charset="0"/>
                <a:cs typeface="Times New Roman" panose="02020603050405020304" pitchFamily="18" charset="0"/>
                <a:sym typeface="+mn-ea"/>
              </a:rPr>
              <a:t>4.Нәсілшілдік</a:t>
            </a: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a:p>
          <a:p>
            <a:pPr marL="0" indent="0">
              <a:buNone/>
            </a:pPr>
            <a:endParaRPr lang="en-US"/>
          </a:p>
        </p:txBody>
      </p:sp>
      <p:sp>
        <p:nvSpPr>
          <p:cNvPr id="4" name="Content Placeholder 3"/>
          <p:cNvSpPr>
            <a:spLocks noGrp="1"/>
          </p:cNvSpPr>
          <p:nvPr>
            <p:ph sz="half" idx="2"/>
          </p:nvPr>
        </p:nvSpPr>
        <p:spPr>
          <a:xfrm>
            <a:off x="4053205" y="1600200"/>
            <a:ext cx="4876165" cy="4526280"/>
          </a:xfrm>
        </p:spPr>
        <p:txBody>
          <a:bodyPr>
            <a:normAutofit fontScale="80000"/>
          </a:bodyPr>
          <a:p>
            <a:r>
              <a:rPr lang="en-US" i="1">
                <a:solidFill>
                  <a:schemeClr val="tx2">
                    <a:lumMod val="75000"/>
                  </a:schemeClr>
                </a:solidFill>
                <a:latin typeface="Times New Roman" panose="02020603050405020304" pitchFamily="18" charset="0"/>
                <a:cs typeface="Times New Roman" panose="02020603050405020304" pitchFamily="18" charset="0"/>
                <a:sym typeface="+mn-ea"/>
              </a:rPr>
              <a:t>ұлтшылдықтың, этникалық араздықты қоздырудың төтенше түрі. </a:t>
            </a:r>
            <a:endParaRPr lang="en-US" i="1">
              <a:solidFill>
                <a:schemeClr val="tx2">
                  <a:lumMod val="75000"/>
                </a:schemeClr>
              </a:solidFill>
              <a:latin typeface="Times New Roman" panose="02020603050405020304" pitchFamily="18" charset="0"/>
              <a:cs typeface="Times New Roman" panose="02020603050405020304" pitchFamily="18" charset="0"/>
              <a:sym typeface="+mn-ea"/>
            </a:endParaRPr>
          </a:p>
          <a:p>
            <a:r>
              <a:rPr lang="en-US" altLang="en-US" i="1">
                <a:solidFill>
                  <a:schemeClr val="tx2">
                    <a:lumMod val="75000"/>
                  </a:schemeClr>
                </a:solidFill>
                <a:latin typeface="Times New Roman" panose="02020603050405020304" pitchFamily="18" charset="0"/>
                <a:cs typeface="Times New Roman" panose="02020603050405020304" pitchFamily="18" charset="0"/>
                <a:sym typeface="+mn-ea"/>
              </a:rPr>
              <a:t>д</a:t>
            </a:r>
            <a:r>
              <a:rPr lang="en-US" i="1">
                <a:solidFill>
                  <a:schemeClr val="tx2">
                    <a:lumMod val="75000"/>
                  </a:schemeClr>
                </a:solidFill>
                <a:latin typeface="Times New Roman" panose="02020603050405020304" pitchFamily="18" charset="0"/>
                <a:cs typeface="Times New Roman" panose="02020603050405020304" pitchFamily="18" charset="0"/>
                <a:sym typeface="+mn-ea"/>
              </a:rPr>
              <a:t>емократиялық құқықтар мен бостандықтарды</a:t>
            </a:r>
            <a:r>
              <a:rPr lang="en-US" altLang="en-US" i="1">
                <a:solidFill>
                  <a:schemeClr val="tx2">
                    <a:lumMod val="75000"/>
                  </a:schemeClr>
                </a:solidFill>
                <a:latin typeface="Times New Roman" panose="02020603050405020304" pitchFamily="18" charset="0"/>
                <a:cs typeface="Times New Roman" panose="02020603050405020304" pitchFamily="18" charset="0"/>
                <a:sym typeface="+mn-ea"/>
              </a:rPr>
              <a:t> </a:t>
            </a:r>
            <a:r>
              <a:rPr lang="en-US" i="1">
                <a:solidFill>
                  <a:schemeClr val="tx2">
                    <a:lumMod val="75000"/>
                  </a:schemeClr>
                </a:solidFill>
                <a:latin typeface="Times New Roman" panose="02020603050405020304" pitchFamily="18" charset="0"/>
                <a:cs typeface="Times New Roman" panose="02020603050405020304" pitchFamily="18" charset="0"/>
                <a:sym typeface="+mn-ea"/>
              </a:rPr>
              <a:t>жоятын террористік диктатура</a:t>
            </a:r>
            <a:endParaRPr lang="en-US" i="1">
              <a:solidFill>
                <a:schemeClr val="tx2">
                  <a:lumMod val="75000"/>
                </a:schemeClr>
              </a:solidFill>
              <a:latin typeface="Times New Roman" panose="02020603050405020304" pitchFamily="18" charset="0"/>
              <a:cs typeface="Times New Roman" panose="02020603050405020304" pitchFamily="18" charset="0"/>
              <a:sym typeface="+mn-ea"/>
            </a:endParaRPr>
          </a:p>
          <a:p>
            <a:r>
              <a:rPr lang="en-US" i="1">
                <a:solidFill>
                  <a:schemeClr val="tx2">
                    <a:lumMod val="75000"/>
                  </a:schemeClr>
                </a:solidFill>
                <a:latin typeface="Times New Roman" panose="02020603050405020304" pitchFamily="18" charset="0"/>
                <a:cs typeface="Times New Roman" panose="02020603050405020304" pitchFamily="18" charset="0"/>
                <a:sym typeface="+mn-ea"/>
              </a:rPr>
              <a:t>нәсілдердің теңсіздігі туралы идеология</a:t>
            </a:r>
            <a:endParaRPr lang="en-US" i="1">
              <a:solidFill>
                <a:schemeClr val="tx2">
                  <a:lumMod val="75000"/>
                </a:schemeClr>
              </a:solidFill>
              <a:latin typeface="Times New Roman" panose="02020603050405020304" pitchFamily="18" charset="0"/>
              <a:cs typeface="Times New Roman" panose="02020603050405020304" pitchFamily="18" charset="0"/>
              <a:sym typeface="+mn-ea"/>
            </a:endParaRPr>
          </a:p>
          <a:p>
            <a:r>
              <a:rPr lang="en-US" altLang="en-US" i="1">
                <a:solidFill>
                  <a:schemeClr val="tx2">
                    <a:lumMod val="75000"/>
                  </a:schemeClr>
                </a:solidFill>
                <a:latin typeface="Times New Roman" panose="02020603050405020304" pitchFamily="18" charset="0"/>
                <a:cs typeface="Times New Roman" panose="02020603050405020304" pitchFamily="18" charset="0"/>
                <a:sym typeface="+mn-ea"/>
              </a:rPr>
              <a:t> </a:t>
            </a:r>
            <a:r>
              <a:rPr lang="en-US" i="1">
                <a:solidFill>
                  <a:schemeClr val="tx2">
                    <a:lumMod val="75000"/>
                  </a:schemeClr>
                </a:solidFill>
                <a:latin typeface="Times New Roman" panose="02020603050405020304" pitchFamily="18" charset="0"/>
                <a:cs typeface="Times New Roman" panose="02020603050405020304" pitchFamily="18" charset="0"/>
                <a:sym typeface="+mn-ea"/>
              </a:rPr>
              <a:t>қоғам өмірінің барлық саласы биліктің бақылауында болып, адам бостандығы мен конституциялық құқықтары</a:t>
            </a:r>
            <a:r>
              <a:rPr lang="en-US" altLang="en-US" i="1">
                <a:solidFill>
                  <a:schemeClr val="tx2">
                    <a:lumMod val="75000"/>
                  </a:schemeClr>
                </a:solidFill>
                <a:latin typeface="Times New Roman" panose="02020603050405020304" pitchFamily="18" charset="0"/>
                <a:cs typeface="Times New Roman" panose="02020603050405020304" pitchFamily="18" charset="0"/>
                <a:sym typeface="+mn-ea"/>
              </a:rPr>
              <a:t> </a:t>
            </a:r>
            <a:r>
              <a:rPr lang="en-US" i="1">
                <a:solidFill>
                  <a:schemeClr val="tx2">
                    <a:lumMod val="75000"/>
                  </a:schemeClr>
                </a:solidFill>
                <a:latin typeface="Times New Roman" panose="02020603050405020304" pitchFamily="18" charset="0"/>
                <a:cs typeface="Times New Roman" panose="02020603050405020304" pitchFamily="18" charset="0"/>
                <a:sym typeface="+mn-ea"/>
              </a:rPr>
              <a:t>жойылады </a:t>
            </a:r>
            <a:endParaRPr lang="en-US" i="1">
              <a:solidFill>
                <a:schemeClr val="tx2">
                  <a:lumMod val="75000"/>
                </a:schemeClr>
              </a:solidFill>
              <a:latin typeface="Times New Roman" panose="02020603050405020304" pitchFamily="18" charset="0"/>
              <a:cs typeface="Times New Roman" panose="02020603050405020304" pitchFamily="18" charset="0"/>
            </a:endParaRPr>
          </a:p>
          <a:p>
            <a:endParaRPr lang="en-US" i="1">
              <a:solidFill>
                <a:schemeClr val="tx2">
                  <a:lumMod val="50000"/>
                </a:schemeClr>
              </a:solidFill>
              <a:latin typeface="Times New Roman" panose="02020603050405020304" pitchFamily="18" charset="0"/>
              <a:cs typeface="Times New Roman" panose="02020603050405020304" pitchFamily="18" charset="0"/>
            </a:endParaRPr>
          </a:p>
          <a:p>
            <a:endParaRPr lang="en-US" i="1">
              <a:solidFill>
                <a:schemeClr val="tx2">
                  <a:lumMod val="50000"/>
                </a:schemeClr>
              </a:solidFill>
              <a:latin typeface="Times New Roman" panose="02020603050405020304" pitchFamily="18" charset="0"/>
              <a:cs typeface="Times New Roman" panose="02020603050405020304" pitchFamily="18" charset="0"/>
            </a:endParaRPr>
          </a:p>
          <a:p>
            <a:endParaRPr lang="en-US" i="1">
              <a:solidFill>
                <a:schemeClr val="tx2">
                  <a:lumMod val="50000"/>
                </a:schemeClr>
              </a:solidFill>
              <a:latin typeface="Times New Roman" panose="02020603050405020304" pitchFamily="18" charset="0"/>
              <a:cs typeface="Times New Roman" panose="02020603050405020304" pitchFamily="18" charset="0"/>
              <a:sym typeface="+mn-ea"/>
            </a:endParaRPr>
          </a:p>
          <a:p>
            <a:endParaRPr lang="en-US" i="1">
              <a:solidFill>
                <a:schemeClr val="tx2">
                  <a:lumMod val="50000"/>
                </a:schemeClr>
              </a:solidFill>
              <a:latin typeface="Times New Roman" panose="02020603050405020304" pitchFamily="18" charset="0"/>
              <a:cs typeface="Times New Roman" panose="02020603050405020304" pitchFamily="18" charset="0"/>
            </a:endParaRPr>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718820"/>
          </a:xfrm>
        </p:spPr>
        <p:txBody>
          <a:bodyPr>
            <a:normAutofit fontScale="90000"/>
          </a:bodyPr>
          <a:p>
            <a:r>
              <a:rPr lang="en-US" altLang="en-US" sz="2665">
                <a:latin typeface="Times New Roman" panose="02020603050405020304" pitchFamily="18" charset="0"/>
                <a:cs typeface="Times New Roman" panose="02020603050405020304" pitchFamily="18" charset="0"/>
              </a:rPr>
              <a:t>                                                                           Тапсырма №1</a:t>
            </a:r>
            <a:r>
              <a:rPr lang="en-US" altLang="en-US">
                <a:latin typeface="Times New Roman" panose="02020603050405020304" pitchFamily="18" charset="0"/>
                <a:cs typeface="Times New Roman" panose="02020603050405020304" pitchFamily="18" charset="0"/>
              </a:rPr>
              <a:t> </a:t>
            </a:r>
            <a:br>
              <a:rPr lang="en-US" altLang="en-US">
                <a:latin typeface="Times New Roman" panose="02020603050405020304" pitchFamily="18" charset="0"/>
                <a:cs typeface="Times New Roman" panose="02020603050405020304" pitchFamily="18" charset="0"/>
              </a:rPr>
            </a:br>
            <a:r>
              <a:rPr lang="en-US" altLang="en-US" b="1">
                <a:solidFill>
                  <a:schemeClr val="tx2">
                    <a:lumMod val="50000"/>
                  </a:schemeClr>
                </a:solidFill>
                <a:latin typeface="Times New Roman" panose="02020603050405020304" pitchFamily="18" charset="0"/>
                <a:cs typeface="Times New Roman" panose="02020603050405020304" pitchFamily="18" charset="0"/>
              </a:rPr>
              <a:t>Сәйкестендір</a:t>
            </a:r>
            <a:endParaRPr lang="en-US" altLang="en-US" b="1">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600200"/>
            <a:ext cx="3071495" cy="4794885"/>
          </a:xfrm>
        </p:spPr>
        <p:txBody>
          <a:bodyPr>
            <a:normAutofit/>
          </a:bodyPr>
          <a:p>
            <a:pPr marL="0" indent="0">
              <a:buNone/>
            </a:pPr>
            <a:r>
              <a:rPr lang="en-US" b="1" i="1">
                <a:solidFill>
                  <a:srgbClr val="0000CC"/>
                </a:solidFill>
                <a:latin typeface="Times New Roman" panose="02020603050405020304" pitchFamily="18" charset="0"/>
                <a:cs typeface="Times New Roman" panose="02020603050405020304" pitchFamily="18" charset="0"/>
                <a:sym typeface="+mn-ea"/>
              </a:rPr>
              <a:t>1.</a:t>
            </a:r>
            <a:r>
              <a:rPr lang="en-US" altLang="en-US" b="1" i="1">
                <a:solidFill>
                  <a:srgbClr val="0000CC"/>
                </a:solidFill>
                <a:latin typeface="Times New Roman" panose="02020603050405020304" pitchFamily="18" charset="0"/>
                <a:cs typeface="Times New Roman" panose="02020603050405020304" pitchFamily="18" charset="0"/>
                <a:sym typeface="+mn-ea"/>
              </a:rPr>
              <a:t> </a:t>
            </a:r>
            <a:r>
              <a:rPr lang="en-US" b="1" i="1">
                <a:solidFill>
                  <a:srgbClr val="0000CC"/>
                </a:solidFill>
                <a:latin typeface="Times New Roman" panose="02020603050405020304" pitchFamily="18" charset="0"/>
                <a:cs typeface="Times New Roman" panose="02020603050405020304" pitchFamily="18" charset="0"/>
                <a:sym typeface="+mn-ea"/>
              </a:rPr>
              <a:t>Фашизм</a:t>
            </a:r>
            <a:r>
              <a:rPr lang="en-US" i="1">
                <a:latin typeface="Times New Roman" panose="02020603050405020304" pitchFamily="18" charset="0"/>
                <a:cs typeface="Times New Roman" panose="02020603050405020304" pitchFamily="18" charset="0"/>
                <a:sym typeface="+mn-ea"/>
              </a:rPr>
              <a:t> </a:t>
            </a:r>
            <a:endParaRPr lang="en-US" i="1">
              <a:latin typeface="Times New Roman" panose="02020603050405020304" pitchFamily="18" charset="0"/>
              <a:cs typeface="Times New Roman" panose="02020603050405020304" pitchFamily="18" charset="0"/>
              <a:sym typeface="+mn-ea"/>
            </a:endParaRPr>
          </a:p>
          <a:p>
            <a:pPr marL="0" indent="0">
              <a:buNone/>
            </a:pPr>
            <a:endParaRPr lang="en-US"/>
          </a:p>
          <a:p>
            <a:pPr marL="0" indent="0">
              <a:buNone/>
            </a:pPr>
            <a:r>
              <a:rPr lang="en-US" b="1" i="1">
                <a:solidFill>
                  <a:srgbClr val="0000CC"/>
                </a:solidFill>
                <a:latin typeface="Times New Roman" panose="02020603050405020304" pitchFamily="18" charset="0"/>
                <a:cs typeface="Times New Roman" panose="02020603050405020304" pitchFamily="18" charset="0"/>
                <a:sym typeface="+mn-ea"/>
              </a:rPr>
              <a:t>2.</a:t>
            </a:r>
            <a:r>
              <a:rPr lang="en-US" altLang="en-US" b="1" i="1">
                <a:solidFill>
                  <a:srgbClr val="0000CC"/>
                </a:solidFill>
                <a:latin typeface="Times New Roman" panose="02020603050405020304" pitchFamily="18" charset="0"/>
                <a:cs typeface="Times New Roman" panose="02020603050405020304" pitchFamily="18" charset="0"/>
                <a:sym typeface="+mn-ea"/>
              </a:rPr>
              <a:t> </a:t>
            </a:r>
            <a:r>
              <a:rPr lang="en-US" b="1" i="1">
                <a:solidFill>
                  <a:srgbClr val="0000CC"/>
                </a:solidFill>
                <a:latin typeface="Times New Roman" panose="02020603050405020304" pitchFamily="18" charset="0"/>
                <a:cs typeface="Times New Roman" panose="02020603050405020304" pitchFamily="18" charset="0"/>
                <a:sym typeface="+mn-ea"/>
              </a:rPr>
              <a:t>Тоталитаризм</a:t>
            </a: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r>
              <a:rPr lang="en-US" b="1" i="1">
                <a:solidFill>
                  <a:srgbClr val="0000CC"/>
                </a:solidFill>
                <a:latin typeface="Times New Roman" panose="02020603050405020304" pitchFamily="18" charset="0"/>
                <a:cs typeface="Times New Roman" panose="02020603050405020304" pitchFamily="18" charset="0"/>
                <a:sym typeface="+mn-ea"/>
              </a:rPr>
              <a:t>3. Шовинизм</a:t>
            </a: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r>
              <a:rPr lang="en-US" b="1" i="1">
                <a:solidFill>
                  <a:srgbClr val="0000CC"/>
                </a:solidFill>
                <a:latin typeface="Times New Roman" panose="02020603050405020304" pitchFamily="18" charset="0"/>
                <a:cs typeface="Times New Roman" panose="02020603050405020304" pitchFamily="18" charset="0"/>
                <a:sym typeface="+mn-ea"/>
              </a:rPr>
              <a:t>4.Нәсілшілдік</a:t>
            </a: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b="1" i="1">
              <a:solidFill>
                <a:srgbClr val="0000CC"/>
              </a:solidFill>
              <a:latin typeface="Times New Roman" panose="02020603050405020304" pitchFamily="18" charset="0"/>
              <a:cs typeface="Times New Roman" panose="02020603050405020304" pitchFamily="18" charset="0"/>
              <a:sym typeface="+mn-ea"/>
            </a:endParaRPr>
          </a:p>
          <a:p>
            <a:pPr marL="0" indent="0">
              <a:buNone/>
            </a:pPr>
            <a:endParaRPr lang="en-US"/>
          </a:p>
          <a:p>
            <a:pPr marL="0" indent="0">
              <a:buNone/>
            </a:pPr>
            <a:endParaRPr lang="en-US"/>
          </a:p>
        </p:txBody>
      </p:sp>
      <p:sp>
        <p:nvSpPr>
          <p:cNvPr id="4" name="Content Placeholder 3"/>
          <p:cNvSpPr>
            <a:spLocks noGrp="1"/>
          </p:cNvSpPr>
          <p:nvPr>
            <p:ph sz="half" idx="2"/>
          </p:nvPr>
        </p:nvSpPr>
        <p:spPr>
          <a:xfrm>
            <a:off x="4053205" y="1600200"/>
            <a:ext cx="4876165" cy="4526280"/>
          </a:xfrm>
        </p:spPr>
        <p:txBody>
          <a:bodyPr>
            <a:normAutofit fontScale="80000"/>
          </a:bodyPr>
          <a:p>
            <a:r>
              <a:rPr lang="en-US" i="1">
                <a:solidFill>
                  <a:schemeClr val="tx2">
                    <a:lumMod val="75000"/>
                  </a:schemeClr>
                </a:solidFill>
                <a:latin typeface="Times New Roman" panose="02020603050405020304" pitchFamily="18" charset="0"/>
                <a:cs typeface="Times New Roman" panose="02020603050405020304" pitchFamily="18" charset="0"/>
                <a:sym typeface="+mn-ea"/>
              </a:rPr>
              <a:t>ұлтшылдықтың, этникалық араздықты қоздырудың төтенше түрі. </a:t>
            </a:r>
            <a:endParaRPr lang="en-US" i="1">
              <a:solidFill>
                <a:schemeClr val="tx2">
                  <a:lumMod val="75000"/>
                </a:schemeClr>
              </a:solidFill>
              <a:latin typeface="Times New Roman" panose="02020603050405020304" pitchFamily="18" charset="0"/>
              <a:cs typeface="Times New Roman" panose="02020603050405020304" pitchFamily="18" charset="0"/>
              <a:sym typeface="+mn-ea"/>
            </a:endParaRPr>
          </a:p>
          <a:p>
            <a:r>
              <a:rPr lang="en-US" altLang="en-US" i="1">
                <a:solidFill>
                  <a:schemeClr val="tx2">
                    <a:lumMod val="75000"/>
                  </a:schemeClr>
                </a:solidFill>
                <a:latin typeface="Times New Roman" panose="02020603050405020304" pitchFamily="18" charset="0"/>
                <a:cs typeface="Times New Roman" panose="02020603050405020304" pitchFamily="18" charset="0"/>
                <a:sym typeface="+mn-ea"/>
              </a:rPr>
              <a:t>д</a:t>
            </a:r>
            <a:r>
              <a:rPr lang="en-US" i="1">
                <a:solidFill>
                  <a:schemeClr val="tx2">
                    <a:lumMod val="75000"/>
                  </a:schemeClr>
                </a:solidFill>
                <a:latin typeface="Times New Roman" panose="02020603050405020304" pitchFamily="18" charset="0"/>
                <a:cs typeface="Times New Roman" panose="02020603050405020304" pitchFamily="18" charset="0"/>
                <a:sym typeface="+mn-ea"/>
              </a:rPr>
              <a:t>емократиялық құқықтар мен бостандықтарды</a:t>
            </a:r>
            <a:r>
              <a:rPr lang="en-US" altLang="en-US" i="1">
                <a:solidFill>
                  <a:schemeClr val="tx2">
                    <a:lumMod val="75000"/>
                  </a:schemeClr>
                </a:solidFill>
                <a:latin typeface="Times New Roman" panose="02020603050405020304" pitchFamily="18" charset="0"/>
                <a:cs typeface="Times New Roman" panose="02020603050405020304" pitchFamily="18" charset="0"/>
                <a:sym typeface="+mn-ea"/>
              </a:rPr>
              <a:t> </a:t>
            </a:r>
            <a:r>
              <a:rPr lang="en-US" i="1">
                <a:solidFill>
                  <a:schemeClr val="tx2">
                    <a:lumMod val="75000"/>
                  </a:schemeClr>
                </a:solidFill>
                <a:latin typeface="Times New Roman" panose="02020603050405020304" pitchFamily="18" charset="0"/>
                <a:cs typeface="Times New Roman" panose="02020603050405020304" pitchFamily="18" charset="0"/>
                <a:sym typeface="+mn-ea"/>
              </a:rPr>
              <a:t>жоятын террористік диктатура</a:t>
            </a:r>
            <a:endParaRPr lang="en-US" i="1">
              <a:solidFill>
                <a:schemeClr val="tx2">
                  <a:lumMod val="75000"/>
                </a:schemeClr>
              </a:solidFill>
              <a:latin typeface="Times New Roman" panose="02020603050405020304" pitchFamily="18" charset="0"/>
              <a:cs typeface="Times New Roman" panose="02020603050405020304" pitchFamily="18" charset="0"/>
              <a:sym typeface="+mn-ea"/>
            </a:endParaRPr>
          </a:p>
          <a:p>
            <a:r>
              <a:rPr lang="en-US" i="1">
                <a:solidFill>
                  <a:schemeClr val="tx2">
                    <a:lumMod val="75000"/>
                  </a:schemeClr>
                </a:solidFill>
                <a:latin typeface="Times New Roman" panose="02020603050405020304" pitchFamily="18" charset="0"/>
                <a:cs typeface="Times New Roman" panose="02020603050405020304" pitchFamily="18" charset="0"/>
                <a:sym typeface="+mn-ea"/>
              </a:rPr>
              <a:t>нәсілдердің теңсіздігі туралы идеология</a:t>
            </a:r>
            <a:endParaRPr lang="en-US" i="1">
              <a:solidFill>
                <a:schemeClr val="tx2">
                  <a:lumMod val="75000"/>
                </a:schemeClr>
              </a:solidFill>
              <a:latin typeface="Times New Roman" panose="02020603050405020304" pitchFamily="18" charset="0"/>
              <a:cs typeface="Times New Roman" panose="02020603050405020304" pitchFamily="18" charset="0"/>
              <a:sym typeface="+mn-ea"/>
            </a:endParaRPr>
          </a:p>
          <a:p>
            <a:r>
              <a:rPr lang="en-US" altLang="en-US" i="1">
                <a:solidFill>
                  <a:schemeClr val="tx2">
                    <a:lumMod val="75000"/>
                  </a:schemeClr>
                </a:solidFill>
                <a:latin typeface="Times New Roman" panose="02020603050405020304" pitchFamily="18" charset="0"/>
                <a:cs typeface="Times New Roman" panose="02020603050405020304" pitchFamily="18" charset="0"/>
                <a:sym typeface="+mn-ea"/>
              </a:rPr>
              <a:t> </a:t>
            </a:r>
            <a:r>
              <a:rPr lang="en-US" i="1">
                <a:solidFill>
                  <a:schemeClr val="tx2">
                    <a:lumMod val="75000"/>
                  </a:schemeClr>
                </a:solidFill>
                <a:latin typeface="Times New Roman" panose="02020603050405020304" pitchFamily="18" charset="0"/>
                <a:cs typeface="Times New Roman" panose="02020603050405020304" pitchFamily="18" charset="0"/>
                <a:sym typeface="+mn-ea"/>
              </a:rPr>
              <a:t>қоғам өмірінің барлық саласы биліктің бақылауында болып, адам бостандығы мен конституциялық құқықтары</a:t>
            </a:r>
            <a:r>
              <a:rPr lang="en-US" altLang="en-US" i="1">
                <a:solidFill>
                  <a:schemeClr val="tx2">
                    <a:lumMod val="75000"/>
                  </a:schemeClr>
                </a:solidFill>
                <a:latin typeface="Times New Roman" panose="02020603050405020304" pitchFamily="18" charset="0"/>
                <a:cs typeface="Times New Roman" panose="02020603050405020304" pitchFamily="18" charset="0"/>
                <a:sym typeface="+mn-ea"/>
              </a:rPr>
              <a:t> </a:t>
            </a:r>
            <a:r>
              <a:rPr lang="en-US" i="1">
                <a:solidFill>
                  <a:schemeClr val="tx2">
                    <a:lumMod val="75000"/>
                  </a:schemeClr>
                </a:solidFill>
                <a:latin typeface="Times New Roman" panose="02020603050405020304" pitchFamily="18" charset="0"/>
                <a:cs typeface="Times New Roman" panose="02020603050405020304" pitchFamily="18" charset="0"/>
                <a:sym typeface="+mn-ea"/>
              </a:rPr>
              <a:t>жойылады </a:t>
            </a:r>
            <a:endParaRPr lang="en-US" i="1">
              <a:solidFill>
                <a:schemeClr val="tx2">
                  <a:lumMod val="75000"/>
                </a:schemeClr>
              </a:solidFill>
              <a:latin typeface="Times New Roman" panose="02020603050405020304" pitchFamily="18" charset="0"/>
              <a:cs typeface="Times New Roman" panose="02020603050405020304" pitchFamily="18" charset="0"/>
            </a:endParaRPr>
          </a:p>
          <a:p>
            <a:endParaRPr lang="en-US" i="1">
              <a:solidFill>
                <a:schemeClr val="tx2">
                  <a:lumMod val="50000"/>
                </a:schemeClr>
              </a:solidFill>
              <a:latin typeface="Times New Roman" panose="02020603050405020304" pitchFamily="18" charset="0"/>
              <a:cs typeface="Times New Roman" panose="02020603050405020304" pitchFamily="18" charset="0"/>
            </a:endParaRPr>
          </a:p>
          <a:p>
            <a:endParaRPr lang="en-US" i="1">
              <a:solidFill>
                <a:schemeClr val="tx2">
                  <a:lumMod val="50000"/>
                </a:schemeClr>
              </a:solidFill>
              <a:latin typeface="Times New Roman" panose="02020603050405020304" pitchFamily="18" charset="0"/>
              <a:cs typeface="Times New Roman" panose="02020603050405020304" pitchFamily="18" charset="0"/>
            </a:endParaRPr>
          </a:p>
          <a:p>
            <a:endParaRPr lang="en-US" i="1">
              <a:solidFill>
                <a:schemeClr val="tx2">
                  <a:lumMod val="50000"/>
                </a:schemeClr>
              </a:solidFill>
              <a:latin typeface="Times New Roman" panose="02020603050405020304" pitchFamily="18" charset="0"/>
              <a:cs typeface="Times New Roman" panose="02020603050405020304" pitchFamily="18" charset="0"/>
              <a:sym typeface="+mn-ea"/>
            </a:endParaRPr>
          </a:p>
          <a:p>
            <a:endParaRPr lang="en-US" i="1">
              <a:solidFill>
                <a:schemeClr val="tx2">
                  <a:lumMod val="50000"/>
                </a:schemeClr>
              </a:solidFill>
              <a:latin typeface="Times New Roman" panose="02020603050405020304" pitchFamily="18" charset="0"/>
              <a:cs typeface="Times New Roman" panose="02020603050405020304" pitchFamily="18" charset="0"/>
            </a:endParaRPr>
          </a:p>
          <a:p>
            <a:endParaRPr lang="en-US"/>
          </a:p>
        </p:txBody>
      </p:sp>
      <p:sp>
        <p:nvSpPr>
          <p:cNvPr id="7" name="Right Arrow 6"/>
          <p:cNvSpPr/>
          <p:nvPr/>
        </p:nvSpPr>
        <p:spPr>
          <a:xfrm rot="2580000">
            <a:off x="3151505" y="2462530"/>
            <a:ext cx="1224280" cy="119380"/>
          </a:xfrm>
          <a:prstGeom prst="rightArrow">
            <a:avLst>
              <a:gd name="adj1" fmla="val 50000"/>
              <a:gd name="adj2" fmla="val 687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8" name="Right Arrow 7"/>
          <p:cNvSpPr/>
          <p:nvPr/>
        </p:nvSpPr>
        <p:spPr>
          <a:xfrm rot="3720000">
            <a:off x="2921000" y="3938270"/>
            <a:ext cx="1807845" cy="120015"/>
          </a:xfrm>
          <a:prstGeom prst="rightArrow">
            <a:avLst>
              <a:gd name="adj1" fmla="val 50000"/>
              <a:gd name="adj2" fmla="val 687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9" name="Right Arrow 8"/>
          <p:cNvSpPr/>
          <p:nvPr/>
        </p:nvSpPr>
        <p:spPr>
          <a:xfrm rot="17700000" flipV="1">
            <a:off x="2463800" y="2828290"/>
            <a:ext cx="2428240" cy="133985"/>
          </a:xfrm>
          <a:prstGeom prst="rightArrow">
            <a:avLst>
              <a:gd name="adj1" fmla="val 50000"/>
              <a:gd name="adj2" fmla="val 687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0" name="Right Arrow 9"/>
          <p:cNvSpPr/>
          <p:nvPr/>
        </p:nvSpPr>
        <p:spPr>
          <a:xfrm rot="19200000">
            <a:off x="2850515" y="4345305"/>
            <a:ext cx="1546225" cy="112395"/>
          </a:xfrm>
          <a:prstGeom prst="rightArrow">
            <a:avLst>
              <a:gd name="adj1" fmla="val 50000"/>
              <a:gd name="adj2" fmla="val 687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1600200"/>
            <a:ext cx="8328025" cy="4526280"/>
          </a:xfrm>
        </p:spPr>
        <p:txBody>
          <a:bodyPr>
            <a:normAutofit lnSpcReduction="10000"/>
          </a:bodyPr>
          <a:p>
            <a:r>
              <a:rPr lang="en-US" altLang="en-US" i="1">
                <a:solidFill>
                  <a:schemeClr val="tx2">
                    <a:lumMod val="75000"/>
                  </a:schemeClr>
                </a:solidFill>
                <a:latin typeface="Times New Roman" panose="02020603050405020304" pitchFamily="18" charset="0"/>
                <a:cs typeface="Times New Roman" panose="02020603050405020304" pitchFamily="18" charset="0"/>
              </a:rPr>
              <a:t>1</a:t>
            </a:r>
            <a:r>
              <a:rPr lang="en-US" altLang="en-US" i="1">
                <a:latin typeface="Times New Roman" panose="02020603050405020304" pitchFamily="18" charset="0"/>
                <a:cs typeface="Times New Roman" panose="02020603050405020304" pitchFamily="18" charset="0"/>
              </a:rPr>
              <a:t>______</a:t>
            </a:r>
            <a:r>
              <a:rPr lang="en-US" altLang="en-US" i="1">
                <a:latin typeface="Times New Roman" panose="02020603050405020304" pitchFamily="18" charset="0"/>
                <a:cs typeface="Times New Roman" panose="02020603050405020304" pitchFamily="18" charset="0"/>
              </a:rPr>
              <a:t> </a:t>
            </a:r>
            <a:r>
              <a:rPr lang="en-US" altLang="en-US" i="1">
                <a:latin typeface="Times New Roman" panose="02020603050405020304" pitchFamily="18" charset="0"/>
                <a:cs typeface="Times New Roman" panose="02020603050405020304" pitchFamily="18" charset="0"/>
              </a:rPr>
              <a:t> - бостандықты, жеке құқықты, зорлық-зомбылықты, ұлттық және нәсілдік артықшылықты басуға негізделген; </a:t>
            </a:r>
            <a:endParaRPr lang="en-US" altLang="en-US" i="1">
              <a:latin typeface="Times New Roman" panose="02020603050405020304" pitchFamily="18" charset="0"/>
              <a:cs typeface="Times New Roman" panose="02020603050405020304" pitchFamily="18" charset="0"/>
            </a:endParaRPr>
          </a:p>
          <a:p>
            <a:r>
              <a:rPr lang="en-US" altLang="en-US" i="1">
                <a:latin typeface="Times New Roman" panose="02020603050405020304" pitchFamily="18" charset="0"/>
                <a:cs typeface="Times New Roman" panose="02020603050405020304" pitchFamily="18" charset="0"/>
              </a:rPr>
              <a:t>Италияда </a:t>
            </a:r>
            <a:r>
              <a:rPr lang="en-US" altLang="en-US" i="1">
                <a:solidFill>
                  <a:schemeClr val="tx2">
                    <a:lumMod val="75000"/>
                  </a:schemeClr>
                </a:solidFill>
                <a:latin typeface="Times New Roman" panose="02020603050405020304" pitchFamily="18" charset="0"/>
                <a:cs typeface="Times New Roman" panose="02020603050405020304" pitchFamily="18" charset="0"/>
              </a:rPr>
              <a:t>2</a:t>
            </a:r>
            <a:r>
              <a:rPr lang="en-US" altLang="en-US" i="1">
                <a:latin typeface="Times New Roman" panose="02020603050405020304" pitchFamily="18" charset="0"/>
                <a:cs typeface="Times New Roman" panose="02020603050405020304" pitchFamily="18" charset="0"/>
              </a:rPr>
              <a:t>________________ алғашқы фашистік партияны құрды; </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3</a:t>
            </a:r>
            <a:r>
              <a:rPr lang="en-US" altLang="en-US" i="1">
                <a:latin typeface="Times New Roman" panose="02020603050405020304" pitchFamily="18" charset="0"/>
                <a:cs typeface="Times New Roman" panose="02020603050405020304" pitchFamily="18" charset="0"/>
              </a:rPr>
              <a:t>_____________ неміс фашизімінің негізін қалады;</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4</a:t>
            </a:r>
            <a:r>
              <a:rPr lang="en-US" altLang="en-US" i="1">
                <a:latin typeface="Times New Roman" panose="02020603050405020304" pitchFamily="18" charset="0"/>
                <a:cs typeface="Times New Roman" panose="02020603050405020304" pitchFamily="18" charset="0"/>
              </a:rPr>
              <a:t>____ жылдан бастап Германияда фашистік диктатура  алғаш рет орнады; </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5</a:t>
            </a:r>
            <a:r>
              <a:rPr lang="en-US" altLang="en-US" i="1">
                <a:latin typeface="Times New Roman" panose="02020603050405020304" pitchFamily="18" charset="0"/>
                <a:cs typeface="Times New Roman" panose="02020603050405020304" pitchFamily="18" charset="0"/>
              </a:rPr>
              <a:t>________ Әлемдік дағдарыстан шығып, екінші дүниежүзілік соғысқа дайындалды</a:t>
            </a:r>
            <a:endParaRPr lang="en-US" altLang="en-US" i="1">
              <a:latin typeface="Times New Roman" panose="02020603050405020304" pitchFamily="18" charset="0"/>
              <a:cs typeface="Times New Roman" panose="02020603050405020304" pitchFamily="18" charset="0"/>
            </a:endParaRPr>
          </a:p>
        </p:txBody>
      </p:sp>
      <p:sp>
        <p:nvSpPr>
          <p:cNvPr id="5" name="Заголовок 2"/>
          <p:cNvSpPr>
            <a:spLocks noGrp="1"/>
          </p:cNvSpPr>
          <p:nvPr/>
        </p:nvSpPr>
        <p:spPr>
          <a:xfrm>
            <a:off x="1619885" y="390525"/>
            <a:ext cx="6572250" cy="79629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0000"/>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altLang="ru-RU" sz="4890" b="1" dirty="0">
                <a:solidFill>
                  <a:schemeClr val="bg1"/>
                </a:solidFill>
                <a:latin typeface="Times New Roman" panose="02020603050405020304" pitchFamily="18" charset="0"/>
                <a:cs typeface="Times New Roman" panose="02020603050405020304" pitchFamily="18" charset="0"/>
              </a:rPr>
              <a:t>Жасырынған сөздерді табу</a:t>
            </a:r>
            <a:endParaRPr lang="en-US" altLang="ru-RU" sz="489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1600200"/>
            <a:ext cx="8328025" cy="4526280"/>
          </a:xfrm>
        </p:spPr>
        <p:txBody>
          <a:bodyPr>
            <a:normAutofit lnSpcReduction="10000"/>
          </a:bodyPr>
          <a:p>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Фашизм</a:t>
            </a:r>
            <a:r>
              <a:rPr lang="en-US" altLang="en-US" i="1">
                <a:latin typeface="Times New Roman" panose="02020603050405020304" pitchFamily="18" charset="0"/>
                <a:cs typeface="Times New Roman" panose="02020603050405020304" pitchFamily="18" charset="0"/>
              </a:rPr>
              <a:t> - бостандықты, жеке құқықты, зорлық-зомбылықты, ұлттық және нәсілдік артықшылықты басуға негізделген; </a:t>
            </a:r>
            <a:endParaRPr lang="en-US" altLang="en-US" i="1">
              <a:latin typeface="Times New Roman" panose="02020603050405020304" pitchFamily="18" charset="0"/>
              <a:cs typeface="Times New Roman" panose="02020603050405020304" pitchFamily="18" charset="0"/>
            </a:endParaRPr>
          </a:p>
          <a:p>
            <a:r>
              <a:rPr lang="en-US" altLang="en-US" i="1">
                <a:latin typeface="Times New Roman" panose="02020603050405020304" pitchFamily="18" charset="0"/>
                <a:cs typeface="Times New Roman" panose="02020603050405020304" pitchFamily="18" charset="0"/>
              </a:rPr>
              <a:t>Италияда </a:t>
            </a:r>
            <a:r>
              <a:rPr lang="en-US" altLang="en-US" i="1">
                <a:solidFill>
                  <a:schemeClr val="tx2">
                    <a:lumMod val="75000"/>
                  </a:schemeClr>
                </a:solidFill>
                <a:latin typeface="Times New Roman" panose="02020603050405020304" pitchFamily="18" charset="0"/>
                <a:cs typeface="Times New Roman" panose="02020603050405020304" pitchFamily="18" charset="0"/>
              </a:rPr>
              <a:t>2</a:t>
            </a:r>
            <a:r>
              <a:rPr lang="en-US" altLang="en-US" i="1">
                <a:latin typeface="Times New Roman" panose="02020603050405020304" pitchFamily="18" charset="0"/>
                <a:cs typeface="Times New Roman" panose="02020603050405020304" pitchFamily="18" charset="0"/>
              </a:rPr>
              <a:t>________________ алғашқы фашистік партияны құрды; </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3</a:t>
            </a:r>
            <a:r>
              <a:rPr lang="en-US" altLang="en-US" i="1">
                <a:latin typeface="Times New Roman" panose="02020603050405020304" pitchFamily="18" charset="0"/>
                <a:cs typeface="Times New Roman" panose="02020603050405020304" pitchFamily="18" charset="0"/>
              </a:rPr>
              <a:t>_____________ неміс фашизімінің негізін қалады;</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4</a:t>
            </a:r>
            <a:r>
              <a:rPr lang="en-US" altLang="en-US" i="1">
                <a:latin typeface="Times New Roman" panose="02020603050405020304" pitchFamily="18" charset="0"/>
                <a:cs typeface="Times New Roman" panose="02020603050405020304" pitchFamily="18" charset="0"/>
              </a:rPr>
              <a:t>____ жылдан бастап Германияда фашистік диктатура  алғаш рет орнады; </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5</a:t>
            </a:r>
            <a:r>
              <a:rPr lang="en-US" altLang="en-US" i="1">
                <a:latin typeface="Times New Roman" panose="02020603050405020304" pitchFamily="18" charset="0"/>
                <a:cs typeface="Times New Roman" panose="02020603050405020304" pitchFamily="18" charset="0"/>
              </a:rPr>
              <a:t>________ Әлемдік дағдарыстан шығып, екінші дүниежүзілік соғысқа дайындалды</a:t>
            </a:r>
            <a:endParaRPr lang="en-US" altLang="en-US" i="1">
              <a:latin typeface="Times New Roman" panose="02020603050405020304" pitchFamily="18" charset="0"/>
              <a:cs typeface="Times New Roman" panose="02020603050405020304" pitchFamily="18" charset="0"/>
            </a:endParaRPr>
          </a:p>
        </p:txBody>
      </p:sp>
      <p:sp>
        <p:nvSpPr>
          <p:cNvPr id="5" name="Заголовок 2"/>
          <p:cNvSpPr>
            <a:spLocks noGrp="1"/>
          </p:cNvSpPr>
          <p:nvPr/>
        </p:nvSpPr>
        <p:spPr>
          <a:xfrm>
            <a:off x="1619885" y="390525"/>
            <a:ext cx="6572250" cy="79629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0000"/>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altLang="ru-RU" sz="4890" b="1" dirty="0">
                <a:solidFill>
                  <a:schemeClr val="bg1"/>
                </a:solidFill>
                <a:latin typeface="Times New Roman" panose="02020603050405020304" pitchFamily="18" charset="0"/>
                <a:cs typeface="Times New Roman" panose="02020603050405020304" pitchFamily="18" charset="0"/>
              </a:rPr>
              <a:t>Жасырынған сөздерді табу</a:t>
            </a:r>
            <a:endParaRPr lang="en-US" altLang="ru-RU" sz="489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1600200"/>
            <a:ext cx="8328025" cy="4526280"/>
          </a:xfrm>
        </p:spPr>
        <p:txBody>
          <a:bodyPr>
            <a:normAutofit lnSpcReduction="10000"/>
          </a:bodyPr>
          <a:p>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Фашизм</a:t>
            </a:r>
            <a:r>
              <a:rPr lang="en-US" altLang="en-US" i="1">
                <a:latin typeface="Times New Roman" panose="02020603050405020304" pitchFamily="18" charset="0"/>
                <a:cs typeface="Times New Roman" panose="02020603050405020304" pitchFamily="18" charset="0"/>
              </a:rPr>
              <a:t> - бостандықты, жеке құқықты, зорлық-зомбылықты, ұлттық және нәсілдік артықшылықты басуға негізделген; </a:t>
            </a:r>
            <a:endParaRPr lang="en-US" altLang="en-US" i="1">
              <a:latin typeface="Times New Roman" panose="02020603050405020304" pitchFamily="18" charset="0"/>
              <a:cs typeface="Times New Roman" panose="02020603050405020304" pitchFamily="18" charset="0"/>
            </a:endParaRPr>
          </a:p>
          <a:p>
            <a:r>
              <a:rPr lang="en-US" altLang="en-US" i="1">
                <a:latin typeface="Times New Roman" panose="02020603050405020304" pitchFamily="18" charset="0"/>
                <a:cs typeface="Times New Roman" panose="02020603050405020304" pitchFamily="18" charset="0"/>
              </a:rPr>
              <a:t>Италияда </a:t>
            </a:r>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Бенито Муссолини</a:t>
            </a:r>
            <a:r>
              <a:rPr lang="en-US" altLang="en-US" i="1">
                <a:latin typeface="Times New Roman" panose="02020603050405020304" pitchFamily="18" charset="0"/>
                <a:cs typeface="Times New Roman" panose="02020603050405020304" pitchFamily="18" charset="0"/>
              </a:rPr>
              <a:t> алғашқы фашистік партияны құрды; </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3</a:t>
            </a:r>
            <a:r>
              <a:rPr lang="en-US" altLang="en-US" i="1">
                <a:latin typeface="Times New Roman" panose="02020603050405020304" pitchFamily="18" charset="0"/>
                <a:cs typeface="Times New Roman" panose="02020603050405020304" pitchFamily="18" charset="0"/>
              </a:rPr>
              <a:t>_____________ неміс фашизімінің негізін қалады;</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4</a:t>
            </a:r>
            <a:r>
              <a:rPr lang="en-US" altLang="en-US" i="1">
                <a:latin typeface="Times New Roman" panose="02020603050405020304" pitchFamily="18" charset="0"/>
                <a:cs typeface="Times New Roman" panose="02020603050405020304" pitchFamily="18" charset="0"/>
              </a:rPr>
              <a:t>____ жылдан бастап Германияда фашистік диктатура  алғаш рет орнады; </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5</a:t>
            </a:r>
            <a:r>
              <a:rPr lang="en-US" altLang="en-US" i="1">
                <a:latin typeface="Times New Roman" panose="02020603050405020304" pitchFamily="18" charset="0"/>
                <a:cs typeface="Times New Roman" panose="02020603050405020304" pitchFamily="18" charset="0"/>
              </a:rPr>
              <a:t>________ Әлемдік дағдарыстан шығып, екінші дүниежүзілік соғысқа дайындалды</a:t>
            </a:r>
            <a:endParaRPr lang="en-US" altLang="en-US" i="1">
              <a:latin typeface="Times New Roman" panose="02020603050405020304" pitchFamily="18" charset="0"/>
              <a:cs typeface="Times New Roman" panose="02020603050405020304" pitchFamily="18" charset="0"/>
            </a:endParaRPr>
          </a:p>
        </p:txBody>
      </p:sp>
      <p:sp>
        <p:nvSpPr>
          <p:cNvPr id="5" name="Заголовок 2"/>
          <p:cNvSpPr>
            <a:spLocks noGrp="1"/>
          </p:cNvSpPr>
          <p:nvPr/>
        </p:nvSpPr>
        <p:spPr>
          <a:xfrm>
            <a:off x="1619885" y="390525"/>
            <a:ext cx="6572250" cy="79629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0000"/>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altLang="ru-RU" sz="4890" b="1" dirty="0">
                <a:solidFill>
                  <a:schemeClr val="bg1"/>
                </a:solidFill>
                <a:latin typeface="Times New Roman" panose="02020603050405020304" pitchFamily="18" charset="0"/>
                <a:cs typeface="Times New Roman" panose="02020603050405020304" pitchFamily="18" charset="0"/>
              </a:rPr>
              <a:t>Жасырынған сөздерді табу</a:t>
            </a:r>
            <a:endParaRPr lang="en-US" altLang="ru-RU" sz="489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1600200"/>
            <a:ext cx="8328025" cy="4526280"/>
          </a:xfrm>
        </p:spPr>
        <p:txBody>
          <a:bodyPr>
            <a:normAutofit lnSpcReduction="10000"/>
          </a:bodyPr>
          <a:p>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Фашизм</a:t>
            </a:r>
            <a:r>
              <a:rPr lang="en-US" altLang="en-US" i="1">
                <a:latin typeface="Times New Roman" panose="02020603050405020304" pitchFamily="18" charset="0"/>
                <a:cs typeface="Times New Roman" panose="02020603050405020304" pitchFamily="18" charset="0"/>
              </a:rPr>
              <a:t> - бостандықты, жеке құқықты, зорлық-зомбылықты, ұлттық және нәсілдік артықшылықты басуға негізделген; </a:t>
            </a:r>
            <a:endParaRPr lang="en-US" altLang="en-US" i="1">
              <a:latin typeface="Times New Roman" panose="02020603050405020304" pitchFamily="18" charset="0"/>
              <a:cs typeface="Times New Roman" panose="02020603050405020304" pitchFamily="18" charset="0"/>
            </a:endParaRPr>
          </a:p>
          <a:p>
            <a:r>
              <a:rPr lang="en-US" altLang="en-US" i="1">
                <a:latin typeface="Times New Roman" panose="02020603050405020304" pitchFamily="18" charset="0"/>
                <a:cs typeface="Times New Roman" panose="02020603050405020304" pitchFamily="18" charset="0"/>
              </a:rPr>
              <a:t>Италияда </a:t>
            </a:r>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Бенито Муссолини</a:t>
            </a:r>
            <a:r>
              <a:rPr lang="en-US" altLang="en-US" i="1">
                <a:latin typeface="Times New Roman" panose="02020603050405020304" pitchFamily="18" charset="0"/>
                <a:cs typeface="Times New Roman" panose="02020603050405020304" pitchFamily="18" charset="0"/>
              </a:rPr>
              <a:t> алғашқы фашистік партияны құрды; </a:t>
            </a:r>
            <a:endParaRPr lang="en-US" altLang="en-US" i="1">
              <a:latin typeface="Times New Roman" panose="02020603050405020304" pitchFamily="18" charset="0"/>
              <a:cs typeface="Times New Roman" panose="02020603050405020304" pitchFamily="18" charset="0"/>
            </a:endParaRPr>
          </a:p>
          <a:p>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Адольф Гитлер</a:t>
            </a:r>
            <a:r>
              <a:rPr lang="en-US" altLang="en-US" i="1">
                <a:latin typeface="Times New Roman" panose="02020603050405020304" pitchFamily="18" charset="0"/>
                <a:cs typeface="Times New Roman" panose="02020603050405020304" pitchFamily="18" charset="0"/>
              </a:rPr>
              <a:t> неміс фашизімінің негізін қалады;</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4</a:t>
            </a:r>
            <a:r>
              <a:rPr lang="en-US" altLang="en-US" i="1">
                <a:latin typeface="Times New Roman" panose="02020603050405020304" pitchFamily="18" charset="0"/>
                <a:cs typeface="Times New Roman" panose="02020603050405020304" pitchFamily="18" charset="0"/>
              </a:rPr>
              <a:t>____ жылдан бастап Германияда фашистік диктатура  алғаш рет орнады; </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5</a:t>
            </a:r>
            <a:r>
              <a:rPr lang="en-US" altLang="en-US" i="1">
                <a:latin typeface="Times New Roman" panose="02020603050405020304" pitchFamily="18" charset="0"/>
                <a:cs typeface="Times New Roman" panose="02020603050405020304" pitchFamily="18" charset="0"/>
              </a:rPr>
              <a:t>________ Әлемдік дағдарыстан шығып, екінші дүниежүзілік соғысқа дайындалды</a:t>
            </a:r>
            <a:endParaRPr lang="en-US" altLang="en-US" i="1">
              <a:latin typeface="Times New Roman" panose="02020603050405020304" pitchFamily="18" charset="0"/>
              <a:cs typeface="Times New Roman" panose="02020603050405020304" pitchFamily="18" charset="0"/>
            </a:endParaRPr>
          </a:p>
        </p:txBody>
      </p:sp>
      <p:sp>
        <p:nvSpPr>
          <p:cNvPr id="5" name="Заголовок 2"/>
          <p:cNvSpPr>
            <a:spLocks noGrp="1"/>
          </p:cNvSpPr>
          <p:nvPr/>
        </p:nvSpPr>
        <p:spPr>
          <a:xfrm>
            <a:off x="1619885" y="390525"/>
            <a:ext cx="6572250" cy="79629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0000"/>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altLang="ru-RU" sz="4890" b="1" dirty="0">
                <a:solidFill>
                  <a:schemeClr val="bg1"/>
                </a:solidFill>
                <a:latin typeface="Times New Roman" panose="02020603050405020304" pitchFamily="18" charset="0"/>
                <a:cs typeface="Times New Roman" panose="02020603050405020304" pitchFamily="18" charset="0"/>
              </a:rPr>
              <a:t>Жасырынған сөздерді табу</a:t>
            </a:r>
            <a:endParaRPr lang="en-US" altLang="ru-RU" sz="489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1600200"/>
            <a:ext cx="8328025" cy="4526280"/>
          </a:xfrm>
        </p:spPr>
        <p:txBody>
          <a:bodyPr>
            <a:normAutofit lnSpcReduction="10000"/>
          </a:bodyPr>
          <a:p>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Фашизм</a:t>
            </a:r>
            <a:r>
              <a:rPr lang="en-US" altLang="en-US" i="1">
                <a:latin typeface="Times New Roman" panose="02020603050405020304" pitchFamily="18" charset="0"/>
                <a:cs typeface="Times New Roman" panose="02020603050405020304" pitchFamily="18" charset="0"/>
              </a:rPr>
              <a:t> - бостандықты, жеке құқықты, зорлық-зомбылықты, ұлттық және нәсілдік артықшылықты басуға негізделген; </a:t>
            </a:r>
            <a:endParaRPr lang="en-US" altLang="en-US" i="1">
              <a:latin typeface="Times New Roman" panose="02020603050405020304" pitchFamily="18" charset="0"/>
              <a:cs typeface="Times New Roman" panose="02020603050405020304" pitchFamily="18" charset="0"/>
            </a:endParaRPr>
          </a:p>
          <a:p>
            <a:r>
              <a:rPr lang="en-US" altLang="en-US" i="1">
                <a:latin typeface="Times New Roman" panose="02020603050405020304" pitchFamily="18" charset="0"/>
                <a:cs typeface="Times New Roman" panose="02020603050405020304" pitchFamily="18" charset="0"/>
              </a:rPr>
              <a:t>Италияда </a:t>
            </a:r>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Бенито Муссолини</a:t>
            </a:r>
            <a:r>
              <a:rPr lang="en-US" altLang="en-US" i="1">
                <a:latin typeface="Times New Roman" panose="02020603050405020304" pitchFamily="18" charset="0"/>
                <a:cs typeface="Times New Roman" panose="02020603050405020304" pitchFamily="18" charset="0"/>
              </a:rPr>
              <a:t> алғашқы фашистік партияны құрды; </a:t>
            </a:r>
            <a:endParaRPr lang="en-US" altLang="en-US" i="1">
              <a:latin typeface="Times New Roman" panose="02020603050405020304" pitchFamily="18" charset="0"/>
              <a:cs typeface="Times New Roman" panose="02020603050405020304" pitchFamily="18" charset="0"/>
            </a:endParaRPr>
          </a:p>
          <a:p>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Адольф Гитлер</a:t>
            </a:r>
            <a:r>
              <a:rPr lang="en-US" altLang="en-US" i="1">
                <a:latin typeface="Times New Roman" panose="02020603050405020304" pitchFamily="18" charset="0"/>
                <a:cs typeface="Times New Roman" panose="02020603050405020304" pitchFamily="18" charset="0"/>
              </a:rPr>
              <a:t> неміс фашизімінің негізін қалады;</a:t>
            </a:r>
            <a:endParaRPr lang="en-US" altLang="en-US" i="1">
              <a:latin typeface="Times New Roman" panose="02020603050405020304" pitchFamily="18" charset="0"/>
              <a:cs typeface="Times New Roman" panose="02020603050405020304" pitchFamily="18" charset="0"/>
            </a:endParaRPr>
          </a:p>
          <a:p>
            <a:r>
              <a:rPr lang="en-US" altLang="en-US" b="1" i="1" u="sng">
                <a:solidFill>
                  <a:schemeClr val="tx2">
                    <a:lumMod val="75000"/>
                  </a:schemeClr>
                </a:solidFill>
                <a:latin typeface="Times New Roman" panose="02020603050405020304" pitchFamily="18" charset="0"/>
                <a:cs typeface="Times New Roman" panose="02020603050405020304" pitchFamily="18" charset="0"/>
                <a:sym typeface="+mn-ea"/>
              </a:rPr>
              <a:t>1933</a:t>
            </a:r>
            <a:r>
              <a:rPr lang="en-US" altLang="en-US" i="1">
                <a:latin typeface="Times New Roman" panose="02020603050405020304" pitchFamily="18" charset="0"/>
                <a:cs typeface="Times New Roman" panose="02020603050405020304" pitchFamily="18" charset="0"/>
              </a:rPr>
              <a:t> жылдан бастап Германияда фашистік диктатура  алғаш рет орнады; </a:t>
            </a:r>
            <a:endParaRPr lang="en-US" altLang="en-US" i="1">
              <a:latin typeface="Times New Roman" panose="02020603050405020304" pitchFamily="18" charset="0"/>
              <a:cs typeface="Times New Roman" panose="02020603050405020304" pitchFamily="18" charset="0"/>
            </a:endParaRPr>
          </a:p>
          <a:p>
            <a:r>
              <a:rPr lang="en-US" altLang="en-US" i="1">
                <a:solidFill>
                  <a:schemeClr val="tx2">
                    <a:lumMod val="75000"/>
                  </a:schemeClr>
                </a:solidFill>
                <a:latin typeface="Times New Roman" panose="02020603050405020304" pitchFamily="18" charset="0"/>
                <a:cs typeface="Times New Roman" panose="02020603050405020304" pitchFamily="18" charset="0"/>
              </a:rPr>
              <a:t>5</a:t>
            </a:r>
            <a:r>
              <a:rPr lang="en-US" altLang="en-US" i="1">
                <a:latin typeface="Times New Roman" panose="02020603050405020304" pitchFamily="18" charset="0"/>
                <a:cs typeface="Times New Roman" panose="02020603050405020304" pitchFamily="18" charset="0"/>
              </a:rPr>
              <a:t>________ Әлемдік дағдарыстан шығып, екінші дүниежүзілік соғысқа дайындалды</a:t>
            </a:r>
            <a:endParaRPr lang="en-US" altLang="en-US" i="1">
              <a:latin typeface="Times New Roman" panose="02020603050405020304" pitchFamily="18" charset="0"/>
              <a:cs typeface="Times New Roman" panose="02020603050405020304" pitchFamily="18" charset="0"/>
            </a:endParaRPr>
          </a:p>
        </p:txBody>
      </p:sp>
      <p:sp>
        <p:nvSpPr>
          <p:cNvPr id="5" name="Заголовок 2"/>
          <p:cNvSpPr>
            <a:spLocks noGrp="1"/>
          </p:cNvSpPr>
          <p:nvPr/>
        </p:nvSpPr>
        <p:spPr>
          <a:xfrm>
            <a:off x="1619885" y="390525"/>
            <a:ext cx="6572250" cy="79629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0000"/>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altLang="ru-RU" sz="4890" b="1" dirty="0">
                <a:solidFill>
                  <a:schemeClr val="bg1"/>
                </a:solidFill>
                <a:latin typeface="Times New Roman" panose="02020603050405020304" pitchFamily="18" charset="0"/>
                <a:cs typeface="Times New Roman" panose="02020603050405020304" pitchFamily="18" charset="0"/>
              </a:rPr>
              <a:t>Жасырынған сөздерді табу</a:t>
            </a:r>
            <a:endParaRPr lang="en-US" altLang="ru-RU" sz="489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1600200"/>
            <a:ext cx="8328025" cy="4526280"/>
          </a:xfrm>
        </p:spPr>
        <p:txBody>
          <a:bodyPr>
            <a:normAutofit lnSpcReduction="10000"/>
          </a:bodyPr>
          <a:p>
            <a:r>
              <a:rPr lang="en-US" altLang="en-US" b="1" i="1" u="sng">
                <a:solidFill>
                  <a:schemeClr val="tx2">
                    <a:lumMod val="75000"/>
                  </a:schemeClr>
                </a:solidFill>
                <a:latin typeface="Times New Roman" panose="02020603050405020304" pitchFamily="18" charset="0"/>
                <a:cs typeface="Times New Roman" panose="02020603050405020304" pitchFamily="18" charset="0"/>
              </a:rPr>
              <a:t>Фашизм</a:t>
            </a:r>
            <a:r>
              <a:rPr lang="en-US" altLang="en-US" i="1">
                <a:latin typeface="Times New Roman" panose="02020603050405020304" pitchFamily="18" charset="0"/>
                <a:cs typeface="Times New Roman" panose="02020603050405020304" pitchFamily="18" charset="0"/>
              </a:rPr>
              <a:t> - бостандықты, жеке құқықты, зорлық-зомбылықты, ұлттық және нәсілдік артықшылықты басуға негізделген; </a:t>
            </a:r>
            <a:endParaRPr lang="en-US" altLang="en-US" i="1">
              <a:latin typeface="Times New Roman" panose="02020603050405020304" pitchFamily="18" charset="0"/>
              <a:cs typeface="Times New Roman" panose="02020603050405020304" pitchFamily="18" charset="0"/>
            </a:endParaRPr>
          </a:p>
          <a:p>
            <a:r>
              <a:rPr lang="en-US" altLang="en-US" i="1">
                <a:latin typeface="Times New Roman" panose="02020603050405020304" pitchFamily="18" charset="0"/>
                <a:cs typeface="Times New Roman" panose="02020603050405020304" pitchFamily="18" charset="0"/>
              </a:rPr>
              <a:t>Италияда </a:t>
            </a:r>
            <a:r>
              <a:rPr lang="en-US" altLang="en-US" b="1" i="1" u="sng">
                <a:solidFill>
                  <a:schemeClr val="tx2">
                    <a:lumMod val="75000"/>
                  </a:schemeClr>
                </a:solidFill>
                <a:latin typeface="Times New Roman" panose="02020603050405020304" pitchFamily="18" charset="0"/>
                <a:cs typeface="Times New Roman" panose="02020603050405020304" pitchFamily="18" charset="0"/>
              </a:rPr>
              <a:t>Бенито Муссолини</a:t>
            </a:r>
            <a:r>
              <a:rPr lang="en-US" altLang="en-US" i="1">
                <a:latin typeface="Times New Roman" panose="02020603050405020304" pitchFamily="18" charset="0"/>
                <a:cs typeface="Times New Roman" panose="02020603050405020304" pitchFamily="18" charset="0"/>
              </a:rPr>
              <a:t> алғашқы фашистік партияны құрды; </a:t>
            </a:r>
            <a:endParaRPr lang="en-US" altLang="en-US" i="1">
              <a:latin typeface="Times New Roman" panose="02020603050405020304" pitchFamily="18" charset="0"/>
              <a:cs typeface="Times New Roman" panose="02020603050405020304" pitchFamily="18" charset="0"/>
            </a:endParaRPr>
          </a:p>
          <a:p>
            <a:r>
              <a:rPr lang="en-US" altLang="en-US" b="1" i="1" u="sng">
                <a:solidFill>
                  <a:schemeClr val="tx2">
                    <a:lumMod val="75000"/>
                  </a:schemeClr>
                </a:solidFill>
                <a:latin typeface="Times New Roman" panose="02020603050405020304" pitchFamily="18" charset="0"/>
                <a:cs typeface="Times New Roman" panose="02020603050405020304" pitchFamily="18" charset="0"/>
              </a:rPr>
              <a:t>Адольф Гитлер</a:t>
            </a:r>
            <a:r>
              <a:rPr lang="en-US" altLang="en-US" i="1">
                <a:latin typeface="Times New Roman" panose="02020603050405020304" pitchFamily="18" charset="0"/>
                <a:cs typeface="Times New Roman" panose="02020603050405020304" pitchFamily="18" charset="0"/>
              </a:rPr>
              <a:t> неміс фашизімінің негізін қалады;</a:t>
            </a:r>
            <a:endParaRPr lang="en-US" altLang="en-US" i="1">
              <a:latin typeface="Times New Roman" panose="02020603050405020304" pitchFamily="18" charset="0"/>
              <a:cs typeface="Times New Roman" panose="02020603050405020304" pitchFamily="18" charset="0"/>
            </a:endParaRPr>
          </a:p>
          <a:p>
            <a:r>
              <a:rPr lang="en-US" altLang="en-US" b="1" i="1" u="sng">
                <a:solidFill>
                  <a:schemeClr val="tx2">
                    <a:lumMod val="75000"/>
                  </a:schemeClr>
                </a:solidFill>
                <a:latin typeface="Times New Roman" panose="02020603050405020304" pitchFamily="18" charset="0"/>
                <a:cs typeface="Times New Roman" panose="02020603050405020304" pitchFamily="18" charset="0"/>
              </a:rPr>
              <a:t>1933</a:t>
            </a:r>
            <a:r>
              <a:rPr lang="en-US" altLang="en-US" i="1">
                <a:latin typeface="Times New Roman" panose="02020603050405020304" pitchFamily="18" charset="0"/>
                <a:cs typeface="Times New Roman" panose="02020603050405020304" pitchFamily="18" charset="0"/>
              </a:rPr>
              <a:t> жылдан бастап Германияда фашистік диктатура  алғаш рет орнады; </a:t>
            </a:r>
            <a:endParaRPr lang="en-US" altLang="en-US" i="1">
              <a:latin typeface="Times New Roman" panose="02020603050405020304" pitchFamily="18" charset="0"/>
              <a:cs typeface="Times New Roman" panose="02020603050405020304" pitchFamily="18" charset="0"/>
            </a:endParaRPr>
          </a:p>
          <a:p>
            <a:r>
              <a:rPr lang="en-US" altLang="en-US" b="1" i="1" u="sng">
                <a:solidFill>
                  <a:schemeClr val="tx2">
                    <a:lumMod val="75000"/>
                  </a:schemeClr>
                </a:solidFill>
                <a:latin typeface="Times New Roman" panose="02020603050405020304" pitchFamily="18" charset="0"/>
                <a:cs typeface="Times New Roman" panose="02020603050405020304" pitchFamily="18" charset="0"/>
              </a:rPr>
              <a:t>Германия</a:t>
            </a:r>
            <a:r>
              <a:rPr lang="en-US" altLang="en-US" i="1">
                <a:latin typeface="Times New Roman" panose="02020603050405020304" pitchFamily="18" charset="0"/>
                <a:cs typeface="Times New Roman" panose="02020603050405020304" pitchFamily="18" charset="0"/>
              </a:rPr>
              <a:t> Әлемдік дағдарыстан шығып, екінші дүниежүзілік соғысқа дайындалды</a:t>
            </a:r>
            <a:endParaRPr lang="en-US" altLang="en-US" i="1">
              <a:latin typeface="Times New Roman" panose="02020603050405020304" pitchFamily="18" charset="0"/>
              <a:cs typeface="Times New Roman" panose="02020603050405020304" pitchFamily="18" charset="0"/>
            </a:endParaRPr>
          </a:p>
        </p:txBody>
      </p:sp>
      <p:sp>
        <p:nvSpPr>
          <p:cNvPr id="5" name="Заголовок 2"/>
          <p:cNvSpPr>
            <a:spLocks noGrp="1"/>
          </p:cNvSpPr>
          <p:nvPr/>
        </p:nvSpPr>
        <p:spPr>
          <a:xfrm>
            <a:off x="1619885" y="390525"/>
            <a:ext cx="6572250" cy="79629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0000"/>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altLang="ru-RU" sz="4890" b="1" dirty="0">
                <a:solidFill>
                  <a:schemeClr val="bg1"/>
                </a:solidFill>
                <a:latin typeface="Times New Roman" panose="02020603050405020304" pitchFamily="18" charset="0"/>
                <a:cs typeface="Times New Roman" panose="02020603050405020304" pitchFamily="18" charset="0"/>
              </a:rPr>
              <a:t>Жасырынған сөздерді табу</a:t>
            </a:r>
            <a:endParaRPr lang="en-US" altLang="ru-RU" sz="489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1357298"/>
            <a:ext cx="8358246" cy="3929090"/>
          </a:xfrm>
        </p:spPr>
        <p:txBody>
          <a:bodyPr>
            <a:normAutofit/>
          </a:bodyPr>
          <a:lstStyle/>
          <a:p>
            <a:pPr eaLnBrk="0" hangingPunct="0"/>
            <a:r>
              <a:rPr lang="en-US" sz="3600" b="1" dirty="0" smtClean="0">
                <a:solidFill>
                  <a:srgbClr val="0000CC"/>
                </a:solidFill>
                <a:latin typeface="Times New Roman" panose="02020603050405020304" pitchFamily="18" charset="0"/>
                <a:cs typeface="Times New Roman" panose="02020603050405020304" pitchFamily="18" charset="0"/>
              </a:rPr>
              <a:t>Бөлім тақырыбы:</a:t>
            </a:r>
            <a:br>
              <a:rPr lang="ru-RU" sz="3600" b="1" dirty="0" smtClean="0">
                <a:latin typeface="Times New Roman" panose="02020603050405020304" pitchFamily="18" charset="0"/>
                <a:cs typeface="Times New Roman" panose="02020603050405020304" pitchFamily="18" charset="0"/>
              </a:rPr>
            </a:br>
            <a:r>
              <a:rPr lang="en-US" sz="3600" b="1" dirty="0" smtClean="0">
                <a:solidFill>
                  <a:srgbClr val="002060"/>
                </a:solidFill>
                <a:latin typeface="Times New Roman" panose="02020603050405020304" pitchFamily="18" charset="0"/>
                <a:cs typeface="Times New Roman" panose="02020603050405020304" pitchFamily="18" charset="0"/>
              </a:rPr>
              <a:t>Тоталитаризм мен демократияның текетіресі</a:t>
            </a:r>
            <a:r>
              <a:rPr lang="en-US" sz="3600" dirty="0" smtClean="0">
                <a:solidFill>
                  <a:srgbClr val="002060"/>
                </a:solidFill>
                <a:latin typeface="Times New Roman" panose="02020603050405020304" pitchFamily="18" charset="0"/>
                <a:cs typeface="Times New Roman" panose="02020603050405020304" pitchFamily="18" charset="0"/>
              </a:rPr>
              <a:t> </a:t>
            </a:r>
            <a:br>
              <a:rPr lang="en-US" sz="3600" dirty="0" smtClean="0">
                <a:solidFill>
                  <a:srgbClr val="002060"/>
                </a:solidFill>
                <a:latin typeface="Times New Roman" panose="02020603050405020304" pitchFamily="18" charset="0"/>
                <a:cs typeface="Times New Roman" panose="02020603050405020304" pitchFamily="18" charset="0"/>
              </a:rPr>
            </a:br>
            <a:r>
              <a:rPr lang="en-US" sz="3600" b="1" dirty="0" smtClean="0">
                <a:solidFill>
                  <a:srgbClr val="0000CC"/>
                </a:solidFill>
                <a:latin typeface="Times New Roman" panose="02020603050405020304" pitchFamily="18" charset="0"/>
                <a:cs typeface="Times New Roman" panose="02020603050405020304" pitchFamily="18" charset="0"/>
              </a:rPr>
              <a:t>Сабақ тақырыбы:</a:t>
            </a:r>
            <a:br>
              <a:rPr lang="en-US" sz="3600" b="1" dirty="0" smtClean="0">
                <a:solidFill>
                  <a:srgbClr val="0000CC"/>
                </a:solidFill>
                <a:latin typeface="Times New Roman" panose="02020603050405020304" pitchFamily="18" charset="0"/>
                <a:cs typeface="Times New Roman" panose="02020603050405020304" pitchFamily="18" charset="0"/>
              </a:rPr>
            </a:br>
            <a:r>
              <a:rPr lang="en-US" sz="3200" b="1" dirty="0" smtClean="0">
                <a:solidFill>
                  <a:srgbClr val="002060"/>
                </a:solidFill>
                <a:latin typeface="Times New Roman" panose="02020603050405020304" pitchFamily="18" charset="0"/>
                <a:cs typeface="Times New Roman" panose="02020603050405020304" pitchFamily="18" charset="0"/>
              </a:rPr>
              <a:t>Неліктен фашизм Италия мен Германияда өрбіді? </a:t>
            </a:r>
            <a:br>
              <a:rPr lang="en-US" sz="3200" b="1" dirty="0" smtClean="0">
                <a:solidFill>
                  <a:srgbClr val="002060"/>
                </a:solidFill>
                <a:latin typeface="Times New Roman" panose="02020603050405020304" pitchFamily="18" charset="0"/>
                <a:cs typeface="Times New Roman" panose="02020603050405020304" pitchFamily="18" charset="0"/>
              </a:rPr>
            </a:br>
            <a:endParaRPr lang="en-US" altLang="en-US" sz="3200" b="1" i="1" dirty="0" smtClean="0">
              <a:solidFill>
                <a:srgbClr val="00206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286512" y="0"/>
            <a:ext cx="2857488" cy="829945"/>
          </a:xfrm>
          <a:prstGeom prst="rect">
            <a:avLst/>
          </a:prstGeom>
          <a:noFill/>
        </p:spPr>
        <p:txBody>
          <a:bodyPr wrap="square" rtlCol="0">
            <a:spAutoFit/>
          </a:bodyPr>
          <a:lstStyle/>
          <a:p>
            <a:pPr algn="ctr"/>
            <a:r>
              <a:rPr lang="ru-RU" altLang="en-US" sz="2400" b="1" dirty="0" smtClean="0">
                <a:solidFill>
                  <a:srgbClr val="FF0000"/>
                </a:solidFill>
                <a:latin typeface="Times New Roman" panose="02020603050405020304" pitchFamily="18" charset="0"/>
                <a:cs typeface="Times New Roman" panose="02020603050405020304" pitchFamily="18" charset="0"/>
              </a:rPr>
              <a:t>Д</a:t>
            </a:r>
            <a:r>
              <a:rPr lang="en-US" altLang="en-US" sz="2400" b="1" dirty="0" smtClean="0">
                <a:solidFill>
                  <a:srgbClr val="FF0000"/>
                </a:solidFill>
                <a:latin typeface="Times New Roman" panose="02020603050405020304" pitchFamily="18" charset="0"/>
                <a:cs typeface="Times New Roman" panose="02020603050405020304" pitchFamily="18" charset="0"/>
              </a:rPr>
              <a:t>үниежүзі</a:t>
            </a:r>
            <a:r>
              <a:rPr lang="en-US" sz="2400" b="1" dirty="0" smtClean="0">
                <a:solidFill>
                  <a:srgbClr val="FF0000"/>
                </a:solidFill>
                <a:latin typeface="Times New Roman" panose="02020603050405020304" pitchFamily="18" charset="0"/>
                <a:cs typeface="Times New Roman" panose="02020603050405020304" pitchFamily="18" charset="0"/>
              </a:rPr>
              <a:t> тарихы </a:t>
            </a:r>
            <a:endParaRPr lang="en-US" sz="2400" b="1" dirty="0" smtClean="0">
              <a:solidFill>
                <a:srgbClr val="FF0000"/>
              </a:solidFill>
              <a:latin typeface="Times New Roman" panose="02020603050405020304" pitchFamily="18" charset="0"/>
              <a:cs typeface="Times New Roman" panose="02020603050405020304" pitchFamily="18" charset="0"/>
            </a:endParaRPr>
          </a:p>
          <a:p>
            <a:pPr algn="ctr"/>
            <a:r>
              <a:rPr lang="en-US" altLang="en-US" sz="2400" b="1" dirty="0" smtClean="0">
                <a:solidFill>
                  <a:srgbClr val="FF0000"/>
                </a:solidFill>
                <a:latin typeface="Times New Roman" panose="02020603050405020304" pitchFamily="18" charset="0"/>
                <a:cs typeface="Times New Roman" panose="02020603050405020304" pitchFamily="18" charset="0"/>
              </a:rPr>
              <a:t>9</a:t>
            </a:r>
            <a:r>
              <a:rPr lang="en-US" sz="2400" b="1" dirty="0" smtClean="0">
                <a:solidFill>
                  <a:srgbClr val="FF0000"/>
                </a:solidFill>
                <a:latin typeface="Times New Roman" panose="02020603050405020304" pitchFamily="18" charset="0"/>
                <a:cs typeface="Times New Roman" panose="02020603050405020304" pitchFamily="18" charset="0"/>
              </a:rPr>
              <a:t>-сынып </a:t>
            </a:r>
            <a:endParaRPr lang="ru-RU" sz="24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sz="4000">
                <a:solidFill>
                  <a:srgbClr val="0000CC"/>
                </a:solidFill>
                <a:latin typeface="Times New Roman" panose="02020603050405020304" pitchFamily="18" charset="0"/>
                <a:cs typeface="Times New Roman" panose="02020603050405020304" pitchFamily="18" charset="0"/>
              </a:rPr>
              <a:t>Қорытынды: </a:t>
            </a:r>
            <a:endParaRPr lang="en-US" altLang="en-US" sz="4000">
              <a:solidFill>
                <a:srgbClr val="0000CC"/>
              </a:solidFill>
              <a:latin typeface="Times New Roman" panose="02020603050405020304" pitchFamily="18" charset="0"/>
              <a:cs typeface="Times New Roman" panose="02020603050405020304" pitchFamily="18" charset="0"/>
            </a:endParaRPr>
          </a:p>
        </p:txBody>
      </p:sp>
      <p:sp>
        <p:nvSpPr>
          <p:cNvPr id="6" name="Content Placeholder 5"/>
          <p:cNvSpPr/>
          <p:nvPr>
            <p:ph sz="half" idx="1"/>
          </p:nvPr>
        </p:nvSpPr>
        <p:spPr>
          <a:xfrm>
            <a:off x="457200" y="1181735"/>
            <a:ext cx="8154035" cy="4944745"/>
          </a:xfrm>
        </p:spPr>
        <p:txBody>
          <a:bodyPr>
            <a:normAutofit fontScale="70000"/>
          </a:bodyPr>
          <a:p>
            <a:pPr marL="0" indent="0" algn="ctr">
              <a:buNone/>
            </a:pPr>
            <a:r>
              <a:rPr lang="en-US" altLang="en-US"/>
              <a:t>    </a:t>
            </a:r>
            <a:r>
              <a:rPr lang="en-US" altLang="en-US">
                <a:latin typeface="Times New Roman" panose="02020603050405020304" pitchFamily="18" charset="0"/>
                <a:cs typeface="Times New Roman" panose="02020603050405020304" pitchFamily="18" charset="0"/>
              </a:rPr>
              <a:t> </a:t>
            </a:r>
            <a:r>
              <a:rPr lang="en-US" altLang="en-US">
                <a:solidFill>
                  <a:schemeClr val="tx2">
                    <a:lumMod val="75000"/>
                  </a:schemeClr>
                </a:solidFill>
                <a:latin typeface="Times New Roman" panose="02020603050405020304" pitchFamily="18" charset="0"/>
                <a:cs typeface="Times New Roman" panose="02020603050405020304" pitchFamily="18" charset="0"/>
              </a:rPr>
              <a:t>Германияда фашистік диктатураның орнауы неміс буржуазиясының әлсіреуін білдірді. Бірінші дүниежүзілік соғыстағы жеңілісі,  жұмысшы қозғалысының революциялық соққылары мен экономикалық дағдарыстан кейін әлсіреген неміс буржуазиясы, парламентаризм мен буржуазиялық демократия тәсілдерімен билік жүргізе алмады. </a:t>
            </a:r>
            <a:endParaRPr lang="en-US" altLang="en-US">
              <a:solidFill>
                <a:schemeClr val="tx2">
                  <a:lumMod val="75000"/>
                </a:schemeClr>
              </a:solidFill>
              <a:latin typeface="Times New Roman" panose="02020603050405020304" pitchFamily="18" charset="0"/>
              <a:cs typeface="Times New Roman" panose="02020603050405020304" pitchFamily="18" charset="0"/>
            </a:endParaRPr>
          </a:p>
          <a:p>
            <a:pPr marL="0" indent="0" algn="ctr">
              <a:buNone/>
            </a:pPr>
            <a:r>
              <a:rPr lang="en-US" altLang="en-US">
                <a:solidFill>
                  <a:schemeClr val="tx2">
                    <a:lumMod val="75000"/>
                  </a:schemeClr>
                </a:solidFill>
                <a:latin typeface="Times New Roman" panose="02020603050405020304" pitchFamily="18" charset="0"/>
                <a:cs typeface="Times New Roman" panose="02020603050405020304" pitchFamily="18" charset="0"/>
              </a:rPr>
              <a:t>Социал - демократиялық партия басшыларының буржуазиямен әріптестік саясатын жүргізуінің нәтижесінде жұмысшы табы екіге бөлініп, фашизммен күресетін жалпыұлттық майдан құра алмады. Сондықтан гитлершілер билікке қиындықсыз қол жеткізді. </a:t>
            </a:r>
            <a:endParaRPr lang="en-US" altLang="en-US">
              <a:solidFill>
                <a:schemeClr val="tx2">
                  <a:lumMod val="75000"/>
                </a:schemeClr>
              </a:solidFill>
              <a:latin typeface="Times New Roman" panose="02020603050405020304" pitchFamily="18" charset="0"/>
              <a:cs typeface="Times New Roman" panose="02020603050405020304" pitchFamily="18" charset="0"/>
            </a:endParaRPr>
          </a:p>
          <a:p>
            <a:pPr marL="0" indent="0" algn="ctr">
              <a:buNone/>
            </a:pPr>
            <a:r>
              <a:rPr lang="en-US" altLang="en-US">
                <a:solidFill>
                  <a:schemeClr val="tx2">
                    <a:lumMod val="75000"/>
                  </a:schemeClr>
                </a:solidFill>
                <a:latin typeface="Times New Roman" panose="02020603050405020304" pitchFamily="18" charset="0"/>
                <a:cs typeface="Times New Roman" panose="02020603050405020304" pitchFamily="18" charset="0"/>
              </a:rPr>
              <a:t>Германиядағы фашистік диктатураның орнауына америкалық және ағылшын монополиялары да қолдау көрсетті. Бастапқы кезде олар Германияның әскери күш-қуатын қалпына келтіруге көмектесті. Кейін Еуропадағы демократиялық күштерді басу мен Кеңес Одағына қарсы басқыншылық соғысты бастау мақсатында фашистік диктатураның орнауына көмектесті. </a:t>
            </a:r>
            <a:endParaRPr lang="en-US" altLang="en-US">
              <a:solidFill>
                <a:schemeClr val="tx2">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1600200"/>
            <a:ext cx="8022590" cy="4526280"/>
          </a:xfrm>
        </p:spPr>
        <p:txBody>
          <a:bodyPr>
            <a:normAutofit lnSpcReduction="10000"/>
          </a:bodyPr>
          <a:p>
            <a:pPr>
              <a:buFont typeface="Wingdings" panose="05000000000000000000" charset="0"/>
              <a:buChar char="ü"/>
            </a:pPr>
            <a:r>
              <a:rPr lang="ru-RU" sz="3200" dirty="0" err="1">
                <a:solidFill>
                  <a:schemeClr val="tx2"/>
                </a:solidFill>
                <a:latin typeface="Times New Roman" panose="02020603050405020304" pitchFamily="18" charset="0"/>
                <a:cs typeface="Times New Roman" panose="02020603050405020304" pitchFamily="18" charset="0"/>
                <a:sym typeface="+mn-ea"/>
              </a:rPr>
              <a:t>Неліктен</a:t>
            </a:r>
            <a:r>
              <a:rPr lang="ru-RU" sz="3200" dirty="0">
                <a:solidFill>
                  <a:schemeClr val="tx2"/>
                </a:solidFill>
                <a:latin typeface="Times New Roman" panose="02020603050405020304" pitchFamily="18" charset="0"/>
                <a:cs typeface="Times New Roman" panose="02020603050405020304" pitchFamily="18" charset="0"/>
                <a:sym typeface="+mn-ea"/>
              </a:rPr>
              <a:t> </a:t>
            </a:r>
            <a:r>
              <a:rPr lang="ru-RU" sz="3200" dirty="0" err="1">
                <a:solidFill>
                  <a:schemeClr val="tx2"/>
                </a:solidFill>
                <a:latin typeface="Times New Roman" panose="02020603050405020304" pitchFamily="18" charset="0"/>
                <a:cs typeface="Times New Roman" panose="02020603050405020304" pitchFamily="18" charset="0"/>
                <a:sym typeface="+mn-ea"/>
              </a:rPr>
              <a:t>мұндай</a:t>
            </a:r>
            <a:r>
              <a:rPr lang="ru-RU" sz="3200" dirty="0">
                <a:solidFill>
                  <a:schemeClr val="tx2"/>
                </a:solidFill>
                <a:latin typeface="Times New Roman" panose="02020603050405020304" pitchFamily="18" charset="0"/>
                <a:cs typeface="Times New Roman" panose="02020603050405020304" pitchFamily="18" charset="0"/>
                <a:sym typeface="+mn-ea"/>
              </a:rPr>
              <a:t> </a:t>
            </a:r>
            <a:r>
              <a:rPr lang="ru-RU" sz="3200" dirty="0" err="1">
                <a:solidFill>
                  <a:schemeClr val="tx2"/>
                </a:solidFill>
                <a:latin typeface="Times New Roman" panose="02020603050405020304" pitchFamily="18" charset="0"/>
                <a:cs typeface="Times New Roman" panose="02020603050405020304" pitchFamily="18" charset="0"/>
                <a:sym typeface="+mn-ea"/>
              </a:rPr>
              <a:t>агрессивті</a:t>
            </a:r>
            <a:r>
              <a:rPr lang="ru-RU" sz="3200" dirty="0">
                <a:solidFill>
                  <a:schemeClr val="tx2"/>
                </a:solidFill>
                <a:latin typeface="Times New Roman" panose="02020603050405020304" pitchFamily="18" charset="0"/>
                <a:cs typeface="Times New Roman" panose="02020603050405020304" pitchFamily="18" charset="0"/>
                <a:sym typeface="+mn-ea"/>
              </a:rPr>
              <a:t> идеология </a:t>
            </a:r>
            <a:r>
              <a:rPr lang="ru-RU" sz="3200" dirty="0" smtClean="0">
                <a:solidFill>
                  <a:schemeClr val="tx2"/>
                </a:solidFill>
                <a:latin typeface="Times New Roman" panose="02020603050405020304" pitchFamily="18" charset="0"/>
                <a:cs typeface="Times New Roman" panose="02020603050405020304" pitchFamily="18" charset="0"/>
                <a:sym typeface="+mn-ea"/>
              </a:rPr>
              <a:t>АҚШ</a:t>
            </a:r>
            <a:r>
              <a:rPr lang="en-US" sz="3200" dirty="0" smtClean="0">
                <a:solidFill>
                  <a:schemeClr val="tx2"/>
                </a:solidFill>
                <a:latin typeface="Times New Roman" panose="02020603050405020304" pitchFamily="18" charset="0"/>
                <a:cs typeface="Times New Roman" panose="02020603050405020304" pitchFamily="18" charset="0"/>
                <a:sym typeface="+mn-ea"/>
              </a:rPr>
              <a:t>,</a:t>
            </a:r>
            <a:r>
              <a:rPr lang="ru-RU" sz="3200" dirty="0" smtClean="0">
                <a:solidFill>
                  <a:schemeClr val="tx2"/>
                </a:solidFill>
                <a:latin typeface="Times New Roman" panose="02020603050405020304" pitchFamily="18" charset="0"/>
                <a:cs typeface="Times New Roman" panose="02020603050405020304" pitchFamily="18" charset="0"/>
                <a:sym typeface="+mn-ea"/>
              </a:rPr>
              <a:t> Англия </a:t>
            </a:r>
            <a:r>
              <a:rPr lang="ru-RU" sz="3200" dirty="0" err="1" smtClean="0">
                <a:solidFill>
                  <a:schemeClr val="tx2"/>
                </a:solidFill>
                <a:latin typeface="Times New Roman" panose="02020603050405020304" pitchFamily="18" charset="0"/>
                <a:cs typeface="Times New Roman" panose="02020603050405020304" pitchFamily="18" charset="0"/>
                <a:sym typeface="+mn-ea"/>
              </a:rPr>
              <a:t>және</a:t>
            </a:r>
            <a:r>
              <a:rPr lang="ru-RU" sz="3200" dirty="0" smtClean="0">
                <a:solidFill>
                  <a:schemeClr val="tx2"/>
                </a:solidFill>
                <a:latin typeface="Times New Roman" panose="02020603050405020304" pitchFamily="18" charset="0"/>
                <a:cs typeface="Times New Roman" panose="02020603050405020304" pitchFamily="18" charset="0"/>
                <a:sym typeface="+mn-ea"/>
              </a:rPr>
              <a:t> </a:t>
            </a:r>
            <a:r>
              <a:rPr lang="ru-RU" sz="3200" dirty="0" err="1">
                <a:solidFill>
                  <a:schemeClr val="tx2"/>
                </a:solidFill>
                <a:latin typeface="Times New Roman" panose="02020603050405020304" pitchFamily="18" charset="0"/>
                <a:cs typeface="Times New Roman" panose="02020603050405020304" pitchFamily="18" charset="0"/>
                <a:sym typeface="+mn-ea"/>
              </a:rPr>
              <a:t>Францияда</a:t>
            </a:r>
            <a:r>
              <a:rPr lang="ru-RU" sz="3200" dirty="0">
                <a:solidFill>
                  <a:schemeClr val="tx2"/>
                </a:solidFill>
                <a:latin typeface="Times New Roman" panose="02020603050405020304" pitchFamily="18" charset="0"/>
                <a:cs typeface="Times New Roman" panose="02020603050405020304" pitchFamily="18" charset="0"/>
                <a:sym typeface="+mn-ea"/>
              </a:rPr>
              <a:t> </a:t>
            </a:r>
            <a:r>
              <a:rPr lang="ru-RU" sz="3200" dirty="0" err="1">
                <a:solidFill>
                  <a:schemeClr val="tx2"/>
                </a:solidFill>
                <a:latin typeface="Times New Roman" panose="02020603050405020304" pitchFamily="18" charset="0"/>
                <a:cs typeface="Times New Roman" panose="02020603050405020304" pitchFamily="18" charset="0"/>
                <a:sym typeface="+mn-ea"/>
              </a:rPr>
              <a:t>емес</a:t>
            </a:r>
            <a:r>
              <a:rPr lang="ru-RU" sz="3200" dirty="0">
                <a:solidFill>
                  <a:schemeClr val="tx2"/>
                </a:solidFill>
                <a:latin typeface="Times New Roman" panose="02020603050405020304" pitchFamily="18" charset="0"/>
                <a:cs typeface="Times New Roman" panose="02020603050405020304" pitchFamily="18" charset="0"/>
                <a:sym typeface="+mn-ea"/>
              </a:rPr>
              <a:t>, </a:t>
            </a:r>
            <a:r>
              <a:rPr lang="ru-RU" sz="3200" dirty="0" err="1">
                <a:solidFill>
                  <a:schemeClr val="tx2"/>
                </a:solidFill>
                <a:latin typeface="Times New Roman" panose="02020603050405020304" pitchFamily="18" charset="0"/>
                <a:cs typeface="Times New Roman" panose="02020603050405020304" pitchFamily="18" charset="0"/>
                <a:sym typeface="+mn-ea"/>
              </a:rPr>
              <a:t>Италияда</a:t>
            </a:r>
            <a:r>
              <a:rPr lang="ru-RU" sz="3200" dirty="0">
                <a:solidFill>
                  <a:schemeClr val="tx2"/>
                </a:solidFill>
                <a:latin typeface="Times New Roman" panose="02020603050405020304" pitchFamily="18" charset="0"/>
                <a:cs typeface="Times New Roman" panose="02020603050405020304" pitchFamily="18" charset="0"/>
                <a:sym typeface="+mn-ea"/>
              </a:rPr>
              <a:t> </a:t>
            </a:r>
            <a:r>
              <a:rPr lang="ru-RU" sz="3200" dirty="0" err="1">
                <a:solidFill>
                  <a:schemeClr val="tx2"/>
                </a:solidFill>
                <a:latin typeface="Times New Roman" panose="02020603050405020304" pitchFamily="18" charset="0"/>
                <a:cs typeface="Times New Roman" panose="02020603050405020304" pitchFamily="18" charset="0"/>
                <a:sym typeface="+mn-ea"/>
              </a:rPr>
              <a:t>және</a:t>
            </a:r>
            <a:r>
              <a:rPr lang="ru-RU" sz="3200" dirty="0">
                <a:solidFill>
                  <a:schemeClr val="tx2"/>
                </a:solidFill>
                <a:latin typeface="Times New Roman" panose="02020603050405020304" pitchFamily="18" charset="0"/>
                <a:cs typeface="Times New Roman" panose="02020603050405020304" pitchFamily="18" charset="0"/>
                <a:sym typeface="+mn-ea"/>
              </a:rPr>
              <a:t> </a:t>
            </a:r>
            <a:r>
              <a:rPr lang="ru-RU" sz="3200" dirty="0" err="1">
                <a:solidFill>
                  <a:schemeClr val="tx2"/>
                </a:solidFill>
                <a:latin typeface="Times New Roman" panose="02020603050405020304" pitchFamily="18" charset="0"/>
                <a:cs typeface="Times New Roman" panose="02020603050405020304" pitchFamily="18" charset="0"/>
                <a:sym typeface="+mn-ea"/>
              </a:rPr>
              <a:t>Германияда</a:t>
            </a:r>
            <a:r>
              <a:rPr lang="ru-RU" sz="3200" dirty="0">
                <a:solidFill>
                  <a:schemeClr val="tx2"/>
                </a:solidFill>
                <a:latin typeface="Times New Roman" panose="02020603050405020304" pitchFamily="18" charset="0"/>
                <a:cs typeface="Times New Roman" panose="02020603050405020304" pitchFamily="18" charset="0"/>
                <a:sym typeface="+mn-ea"/>
              </a:rPr>
              <a:t> </a:t>
            </a:r>
            <a:r>
              <a:rPr lang="ru-RU" sz="3200" dirty="0" err="1">
                <a:solidFill>
                  <a:schemeClr val="tx2"/>
                </a:solidFill>
                <a:latin typeface="Times New Roman" panose="02020603050405020304" pitchFamily="18" charset="0"/>
                <a:cs typeface="Times New Roman" panose="02020603050405020304" pitchFamily="18" charset="0"/>
                <a:sym typeface="+mn-ea"/>
              </a:rPr>
              <a:t>таралды</a:t>
            </a:r>
            <a:r>
              <a:rPr lang="ru-RU" sz="3200" dirty="0">
                <a:solidFill>
                  <a:schemeClr val="tx2"/>
                </a:solidFill>
                <a:latin typeface="Times New Roman" panose="02020603050405020304" pitchFamily="18" charset="0"/>
                <a:cs typeface="Times New Roman" panose="02020603050405020304" pitchFamily="18" charset="0"/>
                <a:sym typeface="+mn-ea"/>
              </a:rPr>
              <a:t>?</a:t>
            </a:r>
            <a:endParaRPr lang="ru-RU" sz="3200" dirty="0">
              <a:solidFill>
                <a:schemeClr val="tx2"/>
              </a:solidFill>
              <a:latin typeface="Times New Roman" panose="02020603050405020304" pitchFamily="18" charset="0"/>
              <a:cs typeface="Times New Roman" panose="02020603050405020304" pitchFamily="18" charset="0"/>
              <a:sym typeface="+mn-ea"/>
            </a:endParaRPr>
          </a:p>
          <a:p>
            <a:pPr>
              <a:buFont typeface="Wingdings" panose="05000000000000000000" charset="0"/>
              <a:buChar char="ü"/>
            </a:pPr>
            <a:r>
              <a:rPr lang="en-US" altLang="en-US" sz="3200">
                <a:solidFill>
                  <a:schemeClr val="tx2"/>
                </a:solidFill>
                <a:latin typeface="Times New Roman" panose="02020603050405020304" pitchFamily="18" charset="0"/>
                <a:cs typeface="Times New Roman" panose="02020603050405020304" pitchFamily="18" charset="0"/>
              </a:rPr>
              <a:t>Италия мен Германиядағы фашизмді кімдер қолдады?</a:t>
            </a:r>
            <a:endParaRPr lang="en-US" altLang="en-US" sz="3200">
              <a:solidFill>
                <a:schemeClr val="tx2"/>
              </a:solidFill>
              <a:latin typeface="Times New Roman" panose="02020603050405020304" pitchFamily="18" charset="0"/>
              <a:cs typeface="Times New Roman" panose="02020603050405020304" pitchFamily="18" charset="0"/>
            </a:endParaRPr>
          </a:p>
          <a:p>
            <a:pPr>
              <a:buFont typeface="Wingdings" panose="05000000000000000000" charset="0"/>
              <a:buChar char="ü"/>
            </a:pPr>
            <a:r>
              <a:rPr lang="en-US" altLang="en-US" sz="3200">
                <a:solidFill>
                  <a:schemeClr val="tx2"/>
                </a:solidFill>
                <a:latin typeface="Times New Roman" panose="02020603050405020304" pitchFamily="18" charset="0"/>
                <a:cs typeface="Times New Roman" panose="02020603050405020304" pitchFamily="18" charset="0"/>
              </a:rPr>
              <a:t>Фашизм орнағаннан кейін халықтың жағдайы қандай болды?</a:t>
            </a:r>
            <a:endParaRPr lang="en-US" altLang="en-US" sz="3200">
              <a:solidFill>
                <a:schemeClr val="tx2"/>
              </a:solidFill>
              <a:latin typeface="Times New Roman" panose="02020603050405020304" pitchFamily="18" charset="0"/>
              <a:cs typeface="Times New Roman" panose="02020603050405020304" pitchFamily="18" charset="0"/>
            </a:endParaRPr>
          </a:p>
          <a:p>
            <a:pPr>
              <a:buFont typeface="Wingdings" panose="05000000000000000000" charset="0"/>
              <a:buChar char="ü"/>
            </a:pPr>
            <a:r>
              <a:rPr lang="en-US" altLang="en-US" sz="3200">
                <a:solidFill>
                  <a:schemeClr val="tx2"/>
                </a:solidFill>
                <a:latin typeface="Times New Roman" panose="02020603050405020304" pitchFamily="18" charset="0"/>
                <a:cs typeface="Times New Roman" panose="02020603050405020304" pitchFamily="18" charset="0"/>
              </a:rPr>
              <a:t>Фашизнен келген зардаптарды анықтаңдар</a:t>
            </a:r>
            <a:endParaRPr lang="en-US" altLang="en-US" sz="3200">
              <a:solidFill>
                <a:schemeClr val="tx2"/>
              </a:solidFill>
              <a:latin typeface="Times New Roman" panose="02020603050405020304" pitchFamily="18" charset="0"/>
              <a:cs typeface="Times New Roman" panose="02020603050405020304" pitchFamily="18" charset="0"/>
            </a:endParaRPr>
          </a:p>
        </p:txBody>
      </p:sp>
      <p:sp>
        <p:nvSpPr>
          <p:cNvPr id="6" name="Заголовок 2"/>
          <p:cNvSpPr>
            <a:spLocks noGrp="1"/>
          </p:cNvSpPr>
          <p:nvPr/>
        </p:nvSpPr>
        <p:spPr>
          <a:xfrm>
            <a:off x="1619885" y="390525"/>
            <a:ext cx="6572250" cy="79629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altLang="en-US" sz="4890" b="1" dirty="0">
                <a:solidFill>
                  <a:schemeClr val="bg1"/>
                </a:solidFill>
                <a:latin typeface="Times New Roman" panose="02020603050405020304" pitchFamily="18" charset="0"/>
                <a:cs typeface="Times New Roman" panose="02020603050405020304" pitchFamily="18" charset="0"/>
              </a:rPr>
              <a:t>Сұрақтарға жауап бер</a:t>
            </a:r>
            <a:r>
              <a:rPr lang="en-US" altLang="en-US" sz="4890" b="1" dirty="0">
                <a:solidFill>
                  <a:schemeClr val="bg1"/>
                </a:solidFill>
                <a:latin typeface="Times New Roman" panose="02020603050405020304" pitchFamily="18" charset="0"/>
                <a:cs typeface="Times New Roman" panose="02020603050405020304" pitchFamily="18" charset="0"/>
              </a:rPr>
              <a:t>: </a:t>
            </a:r>
            <a:endParaRPr lang="en-US" altLang="en-US" sz="489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1600200"/>
            <a:ext cx="7721600" cy="4526280"/>
          </a:xfrm>
        </p:spPr>
        <p:txBody>
          <a:bodyPr/>
          <a:p>
            <a:r>
              <a:rPr lang="en-US" altLang="en-US">
                <a:latin typeface="Times New Roman" panose="02020603050405020304" pitchFamily="18" charset="0"/>
                <a:cs typeface="Times New Roman" panose="02020603050405020304" pitchFamily="18" charset="0"/>
              </a:rPr>
              <a:t>Тақырыпты оқу</a:t>
            </a:r>
            <a:endParaRPr lang="en-US" altLang="en-US">
              <a:latin typeface="Times New Roman" panose="02020603050405020304" pitchFamily="18" charset="0"/>
              <a:cs typeface="Times New Roman" panose="02020603050405020304" pitchFamily="18" charset="0"/>
            </a:endParaRPr>
          </a:p>
          <a:p>
            <a:r>
              <a:rPr lang="en-US" altLang="en-US">
                <a:latin typeface="Times New Roman" panose="02020603050405020304" pitchFamily="18" charset="0"/>
                <a:cs typeface="Times New Roman" panose="02020603050405020304" pitchFamily="18" charset="0"/>
              </a:rPr>
              <a:t>“Неліктен фашизм Италия мен Германияда өрбіді?” тақырыбына 70 сөзден тұратын эссе жазу </a:t>
            </a:r>
            <a:endParaRPr lang="en-US" altLang="en-US">
              <a:latin typeface="Times New Roman" panose="02020603050405020304" pitchFamily="18" charset="0"/>
              <a:cs typeface="Times New Roman" panose="02020603050405020304" pitchFamily="18" charset="0"/>
            </a:endParaRPr>
          </a:p>
          <a:p>
            <a:endParaRPr lang="en-US" altLang="en-US">
              <a:latin typeface="Times New Roman" panose="02020603050405020304" pitchFamily="18" charset="0"/>
              <a:cs typeface="Times New Roman" panose="02020603050405020304" pitchFamily="18" charset="0"/>
            </a:endParaRPr>
          </a:p>
        </p:txBody>
      </p:sp>
      <p:sp>
        <p:nvSpPr>
          <p:cNvPr id="6" name="Заголовок 2"/>
          <p:cNvSpPr>
            <a:spLocks noGrp="1"/>
          </p:cNvSpPr>
          <p:nvPr/>
        </p:nvSpPr>
        <p:spPr>
          <a:xfrm>
            <a:off x="1619885" y="390525"/>
            <a:ext cx="6572250" cy="79629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altLang="en-US" sz="4890" b="1" dirty="0">
                <a:solidFill>
                  <a:schemeClr val="bg1"/>
                </a:solidFill>
                <a:latin typeface="Times New Roman" panose="02020603050405020304" pitchFamily="18" charset="0"/>
                <a:cs typeface="Times New Roman" panose="02020603050405020304" pitchFamily="18" charset="0"/>
              </a:rPr>
              <a:t>Үй тапсырмасы: </a:t>
            </a:r>
            <a:endParaRPr lang="en-US" altLang="en-US" sz="489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697230"/>
            <a:ext cx="8429625" cy="5429250"/>
          </a:xfrm>
        </p:spPr>
        <p:txBody>
          <a:bodyPr>
            <a:normAutofit/>
          </a:bodyPr>
          <a:p>
            <a:pPr marL="0" indent="0">
              <a:buNone/>
            </a:pPr>
            <a:r>
              <a:rPr lang="en-US" altLang="en-US" sz="2200" b="1">
                <a:solidFill>
                  <a:srgbClr val="0000CC"/>
                </a:solidFill>
                <a:latin typeface="Times New Roman" panose="02020603050405020304" pitchFamily="18" charset="0"/>
                <a:cs typeface="Times New Roman" panose="02020603050405020304" pitchFamily="18" charset="0"/>
              </a:rPr>
              <a:t>Оқу мақсаты:</a:t>
            </a:r>
            <a:r>
              <a:rPr lang="en-US" altLang="en-US" sz="2200">
                <a:solidFill>
                  <a:srgbClr val="0000CC"/>
                </a:solidFill>
                <a:latin typeface="Times New Roman" panose="02020603050405020304" pitchFamily="18" charset="0"/>
                <a:cs typeface="Times New Roman" panose="02020603050405020304" pitchFamily="18" charset="0"/>
              </a:rPr>
              <a:t> </a:t>
            </a:r>
            <a:endParaRPr lang="en-US" altLang="en-US" sz="2200">
              <a:solidFill>
                <a:srgbClr val="0000CC"/>
              </a:solidFill>
              <a:latin typeface="Times New Roman" panose="02020603050405020304" pitchFamily="18" charset="0"/>
              <a:cs typeface="Times New Roman" panose="02020603050405020304" pitchFamily="18" charset="0"/>
            </a:endParaRPr>
          </a:p>
          <a:p>
            <a:r>
              <a:rPr lang="en-US" altLang="en-US" sz="2000" i="1">
                <a:solidFill>
                  <a:schemeClr val="tx2">
                    <a:lumMod val="75000"/>
                  </a:schemeClr>
                </a:solidFill>
                <a:latin typeface="Times New Roman" panose="02020603050405020304" pitchFamily="18" charset="0"/>
                <a:cs typeface="Times New Roman" panose="02020603050405020304" pitchFamily="18" charset="0"/>
              </a:rPr>
              <a:t>9.1.2.1 қоғамның әлеуметтік өміріндегі өзгерістерге реакцияшыл идеологиялардың (фашизм, тоталитаризм, нәсілшілдік, шовинизм, ұлтшылдық) таралу ықпалын талдау;</a:t>
            </a:r>
            <a:endParaRPr lang="en-US" altLang="en-US" sz="2000" i="1">
              <a:solidFill>
                <a:schemeClr val="tx2">
                  <a:lumMod val="75000"/>
                </a:schemeClr>
              </a:solidFill>
              <a:latin typeface="Times New Roman" panose="02020603050405020304" pitchFamily="18" charset="0"/>
              <a:cs typeface="Times New Roman" panose="02020603050405020304" pitchFamily="18" charset="0"/>
            </a:endParaRPr>
          </a:p>
          <a:p>
            <a:r>
              <a:rPr lang="en-US" altLang="en-US" sz="2000" i="1">
                <a:solidFill>
                  <a:schemeClr val="tx2">
                    <a:lumMod val="75000"/>
                  </a:schemeClr>
                </a:solidFill>
                <a:latin typeface="Times New Roman" panose="02020603050405020304" pitchFamily="18" charset="0"/>
                <a:cs typeface="Times New Roman" panose="02020603050405020304" pitchFamily="18" charset="0"/>
              </a:rPr>
              <a:t>9.3.1.2 тоталитаризм, авторитаризм сияқты саяси режимдердің қалыптасу алғышарттары мен тарихын түсіндіру</a:t>
            </a:r>
            <a:endParaRPr lang="en-US" altLang="en-US" sz="2000" i="1">
              <a:solidFill>
                <a:schemeClr val="tx2">
                  <a:lumMod val="75000"/>
                </a:schemeClr>
              </a:solidFill>
              <a:latin typeface="Times New Roman" panose="02020603050405020304" pitchFamily="18" charset="0"/>
              <a:cs typeface="Times New Roman" panose="02020603050405020304" pitchFamily="18" charset="0"/>
            </a:endParaRPr>
          </a:p>
          <a:p>
            <a:pPr marL="0" indent="0">
              <a:buNone/>
            </a:pPr>
            <a:endParaRPr lang="en-US" altLang="en-US" sz="2000">
              <a:latin typeface="Times New Roman" panose="02020603050405020304" pitchFamily="18" charset="0"/>
              <a:cs typeface="Times New Roman" panose="02020603050405020304" pitchFamily="18" charset="0"/>
            </a:endParaRPr>
          </a:p>
          <a:p>
            <a:pPr marL="0" indent="0">
              <a:buNone/>
            </a:pPr>
            <a:r>
              <a:rPr lang="en-US" altLang="en-US" sz="2200" b="1">
                <a:solidFill>
                  <a:srgbClr val="0000CC"/>
                </a:solidFill>
                <a:latin typeface="Times New Roman" panose="02020603050405020304" pitchFamily="18" charset="0"/>
                <a:cs typeface="Times New Roman" panose="02020603050405020304" pitchFamily="18" charset="0"/>
              </a:rPr>
              <a:t>Бағалау критерийлері: </a:t>
            </a:r>
            <a:endParaRPr lang="en-US" altLang="en-US" sz="2200">
              <a:solidFill>
                <a:srgbClr val="0000CC"/>
              </a:solidFill>
              <a:latin typeface="Times New Roman" panose="02020603050405020304" pitchFamily="18" charset="0"/>
              <a:cs typeface="Times New Roman" panose="02020603050405020304" pitchFamily="18" charset="0"/>
            </a:endParaRPr>
          </a:p>
          <a:p>
            <a:r>
              <a:rPr lang="en-US" altLang="en-US" sz="2000" i="1">
                <a:solidFill>
                  <a:schemeClr val="tx2">
                    <a:lumMod val="75000"/>
                  </a:schemeClr>
                </a:solidFill>
                <a:latin typeface="Times New Roman" panose="02020603050405020304" pitchFamily="18" charset="0"/>
                <a:cs typeface="Times New Roman" panose="02020603050405020304" pitchFamily="18" charset="0"/>
              </a:rPr>
              <a:t>ХХ ғасырдың саяси бағыты ретінде фашизмнің негізгі ерекшеліктерін анықтайды;</a:t>
            </a:r>
            <a:endParaRPr lang="en-US" altLang="en-US" sz="2000" i="1">
              <a:solidFill>
                <a:schemeClr val="tx2">
                  <a:lumMod val="75000"/>
                </a:schemeClr>
              </a:solidFill>
              <a:latin typeface="Times New Roman" panose="02020603050405020304" pitchFamily="18" charset="0"/>
              <a:cs typeface="Times New Roman" panose="02020603050405020304" pitchFamily="18" charset="0"/>
            </a:endParaRPr>
          </a:p>
          <a:p>
            <a:r>
              <a:rPr lang="en-US" altLang="en-US" sz="2000" i="1">
                <a:solidFill>
                  <a:schemeClr val="tx2">
                    <a:lumMod val="75000"/>
                  </a:schemeClr>
                </a:solidFill>
                <a:latin typeface="Times New Roman" panose="02020603050405020304" pitchFamily="18" charset="0"/>
                <a:cs typeface="Times New Roman" panose="02020603050405020304" pitchFamily="18" charset="0"/>
              </a:rPr>
              <a:t>Италия мен Германиядағы фашистік партиялардың жетістіктерінің себептерін түсіндіреді;</a:t>
            </a:r>
            <a:endParaRPr lang="en-US" altLang="en-US" sz="2000" i="1">
              <a:solidFill>
                <a:schemeClr val="tx2">
                  <a:lumMod val="75000"/>
                </a:schemeClr>
              </a:solidFill>
              <a:latin typeface="Times New Roman" panose="02020603050405020304" pitchFamily="18" charset="0"/>
              <a:cs typeface="Times New Roman" panose="02020603050405020304" pitchFamily="18" charset="0"/>
            </a:endParaRPr>
          </a:p>
          <a:p>
            <a:r>
              <a:rPr lang="en-US" altLang="en-US" sz="2000" i="1">
                <a:solidFill>
                  <a:schemeClr val="tx2">
                    <a:lumMod val="75000"/>
                  </a:schemeClr>
                </a:solidFill>
                <a:latin typeface="Times New Roman" panose="02020603050405020304" pitchFamily="18" charset="0"/>
                <a:cs typeface="Times New Roman" panose="02020603050405020304" pitchFamily="18" charset="0"/>
              </a:rPr>
              <a:t>Фашизм, тоталитаризм, нәсілшілдік, шовинизм, ұлтшылдық терминдерінің мағынасын ажыратады; </a:t>
            </a:r>
            <a:endParaRPr lang="en-US" altLang="en-US" sz="2000" i="1">
              <a:solidFill>
                <a:schemeClr val="tx2">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258570"/>
            <a:ext cx="8229600" cy="5132070"/>
          </a:xfrm>
        </p:spPr>
        <p:txBody>
          <a:bodyPr>
            <a:normAutofit fontScale="90000"/>
          </a:bodyPr>
          <a:p>
            <a:pPr marL="0" indent="0">
              <a:buNone/>
            </a:pPr>
            <a:r>
              <a:rPr lang="en-US" sz="3110" b="1" i="1">
                <a:solidFill>
                  <a:srgbClr val="0000CC"/>
                </a:solidFill>
                <a:latin typeface="Times New Roman" panose="02020603050405020304" pitchFamily="18" charset="0"/>
                <a:cs typeface="Times New Roman" panose="02020603050405020304" pitchFamily="18" charset="0"/>
              </a:rPr>
              <a:t>1.Фашизм</a:t>
            </a:r>
            <a:r>
              <a:rPr lang="en-US" sz="3110" i="1">
                <a:latin typeface="Times New Roman" panose="02020603050405020304" pitchFamily="18" charset="0"/>
                <a:cs typeface="Times New Roman" panose="02020603050405020304" pitchFamily="18" charset="0"/>
              </a:rPr>
              <a:t> </a:t>
            </a:r>
            <a:r>
              <a:rPr lang="en-US" altLang="en-US" sz="3110" i="1">
                <a:latin typeface="Times New Roman" panose="02020603050405020304" pitchFamily="18" charset="0"/>
                <a:cs typeface="Times New Roman" panose="02020603050405020304" pitchFamily="18" charset="0"/>
              </a:rPr>
              <a:t> </a:t>
            </a:r>
            <a:r>
              <a:rPr lang="en-US" sz="3110" i="1">
                <a:latin typeface="Times New Roman" panose="02020603050405020304" pitchFamily="18" charset="0"/>
                <a:cs typeface="Times New Roman" panose="02020603050405020304" pitchFamily="18" charset="0"/>
              </a:rPr>
              <a:t>- </a:t>
            </a:r>
            <a:r>
              <a:rPr lang="en-US" altLang="en-US" sz="3110" i="1">
                <a:solidFill>
                  <a:schemeClr val="tx2">
                    <a:lumMod val="50000"/>
                  </a:schemeClr>
                </a:solidFill>
                <a:latin typeface="Times New Roman" panose="02020603050405020304" pitchFamily="18" charset="0"/>
                <a:cs typeface="Times New Roman" panose="02020603050405020304" pitchFamily="18" charset="0"/>
              </a:rPr>
              <a:t>д</a:t>
            </a:r>
            <a:r>
              <a:rPr lang="en-US" sz="3110" i="1">
                <a:solidFill>
                  <a:schemeClr val="tx2">
                    <a:lumMod val="50000"/>
                  </a:schemeClr>
                </a:solidFill>
                <a:latin typeface="Times New Roman" panose="02020603050405020304" pitchFamily="18" charset="0"/>
                <a:cs typeface="Times New Roman" panose="02020603050405020304" pitchFamily="18" charset="0"/>
              </a:rPr>
              <a:t>емократиялық құқықтар мен бостандықтарды</a:t>
            </a:r>
            <a:r>
              <a:rPr lang="en-US" altLang="en-US" sz="3110" i="1">
                <a:solidFill>
                  <a:schemeClr val="tx2">
                    <a:lumMod val="50000"/>
                  </a:schemeClr>
                </a:solidFill>
                <a:latin typeface="Times New Roman" panose="02020603050405020304" pitchFamily="18" charset="0"/>
                <a:cs typeface="Times New Roman" panose="02020603050405020304" pitchFamily="18" charset="0"/>
              </a:rPr>
              <a:t> </a:t>
            </a:r>
            <a:r>
              <a:rPr lang="en-US" sz="3110" i="1">
                <a:solidFill>
                  <a:schemeClr val="tx2">
                    <a:lumMod val="50000"/>
                  </a:schemeClr>
                </a:solidFill>
                <a:latin typeface="Times New Roman" panose="02020603050405020304" pitchFamily="18" charset="0"/>
                <a:cs typeface="Times New Roman" panose="02020603050405020304" pitchFamily="18" charset="0"/>
              </a:rPr>
              <a:t>жоятын террористік диктатура</a:t>
            </a:r>
            <a:endParaRPr lang="en-US" sz="3110" i="1">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en-US" sz="3110" b="1" i="1">
                <a:solidFill>
                  <a:srgbClr val="0000CC"/>
                </a:solidFill>
                <a:latin typeface="Times New Roman" panose="02020603050405020304" pitchFamily="18" charset="0"/>
                <a:cs typeface="Times New Roman" panose="02020603050405020304" pitchFamily="18" charset="0"/>
              </a:rPr>
              <a:t>2.Тоталитаризм</a:t>
            </a:r>
            <a:r>
              <a:rPr lang="en-US" altLang="en-US" sz="3110" i="1">
                <a:latin typeface="Times New Roman" panose="02020603050405020304" pitchFamily="18" charset="0"/>
                <a:cs typeface="Times New Roman" panose="02020603050405020304" pitchFamily="18" charset="0"/>
              </a:rPr>
              <a:t> -</a:t>
            </a:r>
            <a:r>
              <a:rPr lang="en-US" sz="3110" i="1">
                <a:latin typeface="Times New Roman" panose="02020603050405020304" pitchFamily="18" charset="0"/>
                <a:cs typeface="Times New Roman" panose="02020603050405020304" pitchFamily="18" charset="0"/>
              </a:rPr>
              <a:t> </a:t>
            </a:r>
            <a:r>
              <a:rPr lang="en-US" sz="3110" i="1">
                <a:solidFill>
                  <a:schemeClr val="tx2">
                    <a:lumMod val="50000"/>
                  </a:schemeClr>
                </a:solidFill>
                <a:latin typeface="Times New Roman" panose="02020603050405020304" pitchFamily="18" charset="0"/>
                <a:cs typeface="Times New Roman" panose="02020603050405020304" pitchFamily="18" charset="0"/>
              </a:rPr>
              <a:t>қоғам өмірінің барлық саласы биліктің бақылауында болып, адам бостандығы мен конституциялық құқықтары</a:t>
            </a:r>
            <a:r>
              <a:rPr lang="en-US" altLang="en-US" sz="3110" i="1">
                <a:solidFill>
                  <a:schemeClr val="tx2">
                    <a:lumMod val="50000"/>
                  </a:schemeClr>
                </a:solidFill>
                <a:latin typeface="Times New Roman" panose="02020603050405020304" pitchFamily="18" charset="0"/>
                <a:cs typeface="Times New Roman" panose="02020603050405020304" pitchFamily="18" charset="0"/>
              </a:rPr>
              <a:t> </a:t>
            </a:r>
            <a:r>
              <a:rPr lang="en-US" sz="3110" i="1">
                <a:solidFill>
                  <a:schemeClr val="tx2">
                    <a:lumMod val="50000"/>
                  </a:schemeClr>
                </a:solidFill>
                <a:latin typeface="Times New Roman" panose="02020603050405020304" pitchFamily="18" charset="0"/>
                <a:cs typeface="Times New Roman" panose="02020603050405020304" pitchFamily="18" charset="0"/>
              </a:rPr>
              <a:t>жойылады, </a:t>
            </a:r>
            <a:endParaRPr lang="en-US" sz="3110" i="1">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en-US" sz="3110" i="1">
                <a:solidFill>
                  <a:schemeClr val="tx2">
                    <a:lumMod val="50000"/>
                  </a:schemeClr>
                </a:solidFill>
                <a:latin typeface="Times New Roman" panose="02020603050405020304" pitchFamily="18" charset="0"/>
                <a:cs typeface="Times New Roman" panose="02020603050405020304" pitchFamily="18" charset="0"/>
              </a:rPr>
              <a:t>оппозиция мен өзге саяси ой өкілдері саяси қуғын-сүргінге ұшыратылады. </a:t>
            </a:r>
            <a:endParaRPr lang="en-US" sz="3110" i="1">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en-US" sz="3110" b="1" i="1">
                <a:solidFill>
                  <a:srgbClr val="0000CC"/>
                </a:solidFill>
                <a:latin typeface="Times New Roman" panose="02020603050405020304" pitchFamily="18" charset="0"/>
                <a:cs typeface="Times New Roman" panose="02020603050405020304" pitchFamily="18" charset="0"/>
              </a:rPr>
              <a:t>3. Шовинизм</a:t>
            </a:r>
            <a:r>
              <a:rPr lang="en-US" sz="3110" i="1">
                <a:latin typeface="Times New Roman" panose="02020603050405020304" pitchFamily="18" charset="0"/>
                <a:cs typeface="Times New Roman" panose="02020603050405020304" pitchFamily="18" charset="0"/>
              </a:rPr>
              <a:t> - </a:t>
            </a:r>
            <a:r>
              <a:rPr lang="en-US" sz="3110" i="1">
                <a:solidFill>
                  <a:schemeClr val="tx2">
                    <a:lumMod val="50000"/>
                  </a:schemeClr>
                </a:solidFill>
                <a:latin typeface="Times New Roman" panose="02020603050405020304" pitchFamily="18" charset="0"/>
                <a:cs typeface="Times New Roman" panose="02020603050405020304" pitchFamily="18" charset="0"/>
              </a:rPr>
              <a:t>ұлтшылдықтың, этникалық араздықты қоздырудың төтенше түрі. </a:t>
            </a:r>
            <a:endParaRPr lang="en-US" sz="3110" i="1">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en-US" sz="3110" b="1" i="1">
                <a:solidFill>
                  <a:srgbClr val="0000CC"/>
                </a:solidFill>
                <a:latin typeface="Times New Roman" panose="02020603050405020304" pitchFamily="18" charset="0"/>
                <a:cs typeface="Times New Roman" panose="02020603050405020304" pitchFamily="18" charset="0"/>
              </a:rPr>
              <a:t>4.Нәсілшілдік</a:t>
            </a:r>
            <a:r>
              <a:rPr lang="en-US" sz="3110" i="1">
                <a:latin typeface="Times New Roman" panose="02020603050405020304" pitchFamily="18" charset="0"/>
                <a:cs typeface="Times New Roman" panose="02020603050405020304" pitchFamily="18" charset="0"/>
              </a:rPr>
              <a:t> - </a:t>
            </a:r>
            <a:r>
              <a:rPr lang="en-US" sz="3110" i="1">
                <a:solidFill>
                  <a:schemeClr val="tx2">
                    <a:lumMod val="50000"/>
                  </a:schemeClr>
                </a:solidFill>
                <a:latin typeface="Times New Roman" panose="02020603050405020304" pitchFamily="18" charset="0"/>
                <a:cs typeface="Times New Roman" panose="02020603050405020304" pitchFamily="18" charset="0"/>
              </a:rPr>
              <a:t>нәсілдердің теңсіздігі туралы идеология </a:t>
            </a:r>
            <a:endParaRPr lang="en-US" sz="3110" i="1">
              <a:solidFill>
                <a:schemeClr val="tx2">
                  <a:lumMod val="50000"/>
                </a:schemeClr>
              </a:solidFill>
              <a:latin typeface="Times New Roman" panose="02020603050405020304" pitchFamily="18" charset="0"/>
              <a:cs typeface="Times New Roman" panose="02020603050405020304" pitchFamily="18" charset="0"/>
            </a:endParaRPr>
          </a:p>
        </p:txBody>
      </p:sp>
      <p:sp>
        <p:nvSpPr>
          <p:cNvPr id="4" name="Заголовок 2"/>
          <p:cNvSpPr>
            <a:spLocks noGrp="1"/>
          </p:cNvSpPr>
          <p:nvPr/>
        </p:nvSpPr>
        <p:spPr>
          <a:xfrm>
            <a:off x="1619885" y="390525"/>
            <a:ext cx="6572250" cy="79629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sz="4890" b="1" dirty="0" smtClean="0">
                <a:solidFill>
                  <a:schemeClr val="bg1"/>
                </a:solidFill>
                <a:latin typeface="Times New Roman" panose="02020603050405020304" pitchFamily="18" charset="0"/>
                <a:cs typeface="Times New Roman" panose="02020603050405020304" pitchFamily="18" charset="0"/>
              </a:rPr>
              <a:t>Тірек сөздер</a:t>
            </a:r>
            <a:endParaRPr lang="ru-RU" sz="489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rcRect l="41682" t="38580" r="2105" b="7828"/>
          <a:stretch>
            <a:fillRect/>
          </a:stretch>
        </p:blipFill>
        <p:spPr>
          <a:xfrm>
            <a:off x="52705" y="32385"/>
            <a:ext cx="9076055" cy="68230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826770"/>
            <a:ext cx="4038600" cy="5299710"/>
          </a:xfrm>
        </p:spPr>
        <p:txBody>
          <a:bodyPr>
            <a:normAutofit fontScale="90000" lnSpcReduction="10000"/>
          </a:bodyPr>
          <a:p>
            <a:r>
              <a:rPr lang="en-US" sz="2800" b="1" u="sng">
                <a:latin typeface="Times New Roman" panose="02020603050405020304" pitchFamily="18" charset="0"/>
                <a:cs typeface="Times New Roman" panose="02020603050405020304" pitchFamily="18" charset="0"/>
              </a:rPr>
              <a:t>Фашизм</a:t>
            </a:r>
            <a:r>
              <a:rPr lang="en-US" altLang="en-US" sz="2800">
                <a:latin typeface="Times New Roman" panose="02020603050405020304" pitchFamily="18" charset="0"/>
                <a:cs typeface="Times New Roman" panose="02020603050405020304" pitchFamily="18" charset="0"/>
              </a:rPr>
              <a:t> - </a:t>
            </a:r>
            <a:r>
              <a:rPr lang="en-US" sz="2800">
                <a:latin typeface="Times New Roman" panose="02020603050405020304" pitchFamily="18" charset="0"/>
                <a:cs typeface="Times New Roman" panose="02020603050405020304" pitchFamily="18" charset="0"/>
              </a:rPr>
              <a:t> (лат. fascismo, fascio – диктаторлық шыбық будасы, билік белгісі) — 1919 жылы Италияда пайда болған саяси ағым, I дүниежүзілік соғыстан кейін социалистік қозғалыстың тармақталып, басқа елдерге, оның ішінде Германияға лезде таралып, национал-социализм аталуы.</a:t>
            </a:r>
            <a:endParaRPr lang="en-US" sz="2800">
              <a:latin typeface="Times New Roman" panose="02020603050405020304" pitchFamily="18" charset="0"/>
              <a:cs typeface="Times New Roman" panose="02020603050405020304" pitchFamily="18" charset="0"/>
            </a:endParaRPr>
          </a:p>
        </p:txBody>
      </p:sp>
      <p:pic>
        <p:nvPicPr>
          <p:cNvPr id="2051" name="Picture 3" descr="H:\701_6797big.jpg"/>
          <p:cNvPicPr>
            <a:picLocks noChangeAspect="1" noChangeArrowheads="1"/>
          </p:cNvPicPr>
          <p:nvPr>
            <p:ph sz="half" idx="2"/>
          </p:nvPr>
        </p:nvPicPr>
        <p:blipFill>
          <a:blip r:embed="rId1"/>
          <a:srcRect/>
          <a:stretch>
            <a:fillRect/>
          </a:stretch>
        </p:blipFill>
        <p:spPr bwMode="auto">
          <a:xfrm>
            <a:off x="4648200" y="772160"/>
            <a:ext cx="3937635" cy="51765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Объект 4"/>
          <p:cNvSpPr>
            <a:spLocks noGrp="1"/>
          </p:cNvSpPr>
          <p:nvPr/>
        </p:nvSpPr>
        <p:spPr>
          <a:xfrm>
            <a:off x="157480" y="1252220"/>
            <a:ext cx="4434840" cy="547497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20000"/>
          </a:bodyPr>
          <a:lst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dk1"/>
                </a:solidFill>
                <a:latin typeface="+mn-lt"/>
                <a:ea typeface="+mn-ea"/>
                <a:cs typeface="+mn-cs"/>
              </a:defRPr>
            </a:lvl9pPr>
          </a:lstStyle>
          <a:p>
            <a:r>
              <a:rPr lang="ru-RU" sz="1900" dirty="0" err="1">
                <a:solidFill>
                  <a:schemeClr val="tx1"/>
                </a:solidFill>
                <a:latin typeface="Times New Roman" panose="02020603050405020304" pitchFamily="18" charset="0"/>
                <a:cs typeface="Times New Roman" panose="02020603050405020304" pitchFamily="18" charset="0"/>
              </a:rPr>
              <a:t>Германияның</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бірінші</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дүниежүзілік</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соғыстан</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кейінгі</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жағдайы</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барлық</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колониялардан</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айырылу</a:t>
            </a:r>
            <a:r>
              <a:rPr lang="ru-RU" sz="1900" dirty="0">
                <a:solidFill>
                  <a:schemeClr val="tx1"/>
                </a:solidFill>
                <a:latin typeface="Times New Roman" panose="02020603050405020304" pitchFamily="18" charset="0"/>
                <a:cs typeface="Times New Roman" panose="02020603050405020304" pitchFamily="18" charset="0"/>
              </a:rPr>
              <a:t>, Эльзас пен </a:t>
            </a:r>
            <a:r>
              <a:rPr lang="ru-RU" sz="1900" dirty="0" err="1">
                <a:solidFill>
                  <a:schemeClr val="tx1"/>
                </a:solidFill>
                <a:latin typeface="Times New Roman" panose="02020603050405020304" pitchFamily="18" charset="0"/>
                <a:cs typeface="Times New Roman" panose="02020603050405020304" pitchFamily="18" charset="0"/>
              </a:rPr>
              <a:t>Лотарингиядан</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Саарадан</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айрылу</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өте</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үлкен</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мөлшерде</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өтемақы</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әскери</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шектеулер</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және</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т.б</a:t>
            </a:r>
            <a:r>
              <a:rPr lang="ru-RU" sz="1900" dirty="0" smtClean="0">
                <a:solidFill>
                  <a:schemeClr val="tx1"/>
                </a:solidFill>
                <a:latin typeface="Times New Roman" panose="02020603050405020304" pitchFamily="18" charset="0"/>
                <a:cs typeface="Times New Roman" panose="02020603050405020304" pitchFamily="18" charset="0"/>
              </a:rPr>
              <a:t>.</a:t>
            </a:r>
            <a:endParaRPr lang="ru-RU" sz="1900" dirty="0" smtClean="0">
              <a:solidFill>
                <a:schemeClr val="tx1"/>
              </a:solidFill>
              <a:latin typeface="Times New Roman" panose="02020603050405020304" pitchFamily="18" charset="0"/>
              <a:cs typeface="Times New Roman" panose="02020603050405020304" pitchFamily="18" charset="0"/>
            </a:endParaRPr>
          </a:p>
          <a:p>
            <a:r>
              <a:rPr lang="ru-RU" sz="1900" dirty="0" err="1">
                <a:solidFill>
                  <a:schemeClr val="tx1"/>
                </a:solidFill>
                <a:latin typeface="Times New Roman" panose="02020603050405020304" pitchFamily="18" charset="0"/>
                <a:cs typeface="Times New Roman" panose="02020603050405020304" pitchFamily="18" charset="0"/>
              </a:rPr>
              <a:t>Ұлттық</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қорлау</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және</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кек</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алу</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үшін</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құмарлық</a:t>
            </a:r>
            <a:r>
              <a:rPr lang="ru-RU" sz="1900" dirty="0" smtClean="0">
                <a:solidFill>
                  <a:schemeClr val="tx1"/>
                </a:solidFill>
                <a:latin typeface="Times New Roman" panose="02020603050405020304" pitchFamily="18" charset="0"/>
                <a:cs typeface="Times New Roman" panose="02020603050405020304" pitchFamily="18" charset="0"/>
              </a:rPr>
              <a:t>.</a:t>
            </a:r>
            <a:endParaRPr lang="ru-RU" sz="1900" dirty="0" smtClean="0">
              <a:solidFill>
                <a:schemeClr val="tx1"/>
              </a:solidFill>
              <a:latin typeface="Times New Roman" panose="02020603050405020304" pitchFamily="18" charset="0"/>
              <a:cs typeface="Times New Roman" panose="02020603050405020304" pitchFamily="18" charset="0"/>
            </a:endParaRPr>
          </a:p>
          <a:p>
            <a:r>
              <a:rPr lang="ru-RU" sz="1900" dirty="0">
                <a:solidFill>
                  <a:schemeClr val="tx1"/>
                </a:solidFill>
                <a:latin typeface="Times New Roman" panose="02020603050405020304" pitchFamily="18" charset="0"/>
                <a:cs typeface="Times New Roman" panose="02020603050405020304" pitchFamily="18" charset="0"/>
              </a:rPr>
              <a:t>1929 </a:t>
            </a:r>
            <a:r>
              <a:rPr lang="ru-RU" sz="1900" dirty="0" err="1">
                <a:solidFill>
                  <a:schemeClr val="tx1"/>
                </a:solidFill>
                <a:latin typeface="Times New Roman" panose="02020603050405020304" pitchFamily="18" charset="0"/>
                <a:cs typeface="Times New Roman" panose="02020603050405020304" pitchFamily="18" charset="0"/>
              </a:rPr>
              <a:t>жылы</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басталған</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дүниежүзілік</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экономикалық</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дағдарыс</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жұмыссыздық</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ұсақ</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және</a:t>
            </a:r>
            <a:r>
              <a:rPr lang="ru-RU" sz="1900" dirty="0">
                <a:solidFill>
                  <a:schemeClr val="tx1"/>
                </a:solidFill>
                <a:latin typeface="Times New Roman" panose="02020603050405020304" pitchFamily="18" charset="0"/>
                <a:cs typeface="Times New Roman" panose="02020603050405020304" pitchFamily="18" charset="0"/>
              </a:rPr>
              <a:t> орта </a:t>
            </a:r>
            <a:r>
              <a:rPr lang="ru-RU" sz="1900" dirty="0" err="1">
                <a:solidFill>
                  <a:schemeClr val="tx1"/>
                </a:solidFill>
                <a:latin typeface="Times New Roman" panose="02020603050405020304" pitchFamily="18" charset="0"/>
                <a:cs typeface="Times New Roman" panose="02020603050405020304" pitchFamily="18" charset="0"/>
              </a:rPr>
              <a:t>буржуазияның</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күйреуі</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өнеркәсіп</a:t>
            </a:r>
            <a:r>
              <a:rPr lang="ru-RU" sz="1900" dirty="0">
                <a:solidFill>
                  <a:schemeClr val="tx1"/>
                </a:solidFill>
                <a:latin typeface="Times New Roman" panose="02020603050405020304" pitchFamily="18" charset="0"/>
                <a:cs typeface="Times New Roman" panose="02020603050405020304" pitchFamily="18" charset="0"/>
              </a:rPr>
              <a:t> пен </a:t>
            </a:r>
            <a:r>
              <a:rPr lang="ru-RU" sz="1900" dirty="0" err="1">
                <a:solidFill>
                  <a:schemeClr val="tx1"/>
                </a:solidFill>
                <a:latin typeface="Times New Roman" panose="02020603050405020304" pitchFamily="18" charset="0"/>
                <a:cs typeface="Times New Roman" panose="02020603050405020304" pitchFamily="18" charset="0"/>
              </a:rPr>
              <a:t>ауылшаруашылық</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өндірісіндегі</a:t>
            </a:r>
            <a:r>
              <a:rPr lang="ru-RU" sz="1900" dirty="0">
                <a:solidFill>
                  <a:schemeClr val="tx1"/>
                </a:solidFill>
                <a:latin typeface="Times New Roman" panose="02020603050405020304" pitchFamily="18" charset="0"/>
                <a:cs typeface="Times New Roman" panose="02020603050405020304" pitchFamily="18" charset="0"/>
              </a:rPr>
              <a:t> </a:t>
            </a:r>
            <a:r>
              <a:rPr lang="ru-RU" sz="1900" dirty="0" err="1">
                <a:solidFill>
                  <a:schemeClr val="tx1"/>
                </a:solidFill>
                <a:latin typeface="Times New Roman" panose="02020603050405020304" pitchFamily="18" charset="0"/>
                <a:cs typeface="Times New Roman" panose="02020603050405020304" pitchFamily="18" charset="0"/>
              </a:rPr>
              <a:t>тоқырау</a:t>
            </a:r>
            <a:r>
              <a:rPr lang="ru-RU" sz="1900" dirty="0" smtClean="0">
                <a:solidFill>
                  <a:schemeClr val="tx1"/>
                </a:solidFill>
                <a:latin typeface="Times New Roman" panose="02020603050405020304" pitchFamily="18" charset="0"/>
                <a:cs typeface="Times New Roman" panose="02020603050405020304" pitchFamily="18" charset="0"/>
              </a:rPr>
              <a:t>.</a:t>
            </a:r>
            <a:endParaRPr lang="ru-RU" sz="1900" dirty="0">
              <a:solidFill>
                <a:schemeClr val="tx1"/>
              </a:solidFill>
              <a:latin typeface="Times New Roman" panose="02020603050405020304" pitchFamily="18" charset="0"/>
              <a:cs typeface="Times New Roman" panose="02020603050405020304" pitchFamily="18" charset="0"/>
            </a:endParaRPr>
          </a:p>
          <a:p>
            <a:r>
              <a:rPr lang="ru-RU" sz="1900" dirty="0" err="1" smtClean="0">
                <a:solidFill>
                  <a:schemeClr val="tx1"/>
                </a:solidFill>
                <a:latin typeface="Times New Roman" panose="02020603050405020304" pitchFamily="18" charset="0"/>
                <a:cs typeface="Times New Roman" panose="02020603050405020304" pitchFamily="18" charset="0"/>
              </a:rPr>
              <a:t>Германиядағы</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үстем</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таптардың</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мүдделеріне</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қайшы</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келген</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коммунистік</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қозғалыстың</a:t>
            </a:r>
            <a:r>
              <a:rPr lang="ru-RU" sz="1900" dirty="0" smtClean="0">
                <a:solidFill>
                  <a:schemeClr val="tx1"/>
                </a:solidFill>
                <a:latin typeface="Times New Roman" panose="02020603050405020304" pitchFamily="18" charset="0"/>
                <a:cs typeface="Times New Roman" panose="02020603050405020304" pitchFamily="18" charset="0"/>
              </a:rPr>
              <a:t> </a:t>
            </a:r>
            <a:r>
              <a:rPr lang="ru-RU" sz="1900" dirty="0" err="1" smtClean="0">
                <a:solidFill>
                  <a:schemeClr val="tx1"/>
                </a:solidFill>
                <a:latin typeface="Times New Roman" panose="02020603050405020304" pitchFamily="18" charset="0"/>
                <a:cs typeface="Times New Roman" panose="02020603050405020304" pitchFamily="18" charset="0"/>
              </a:rPr>
              <a:t>өрлеуі</a:t>
            </a:r>
            <a:r>
              <a:rPr lang="ru-RU" sz="1900" dirty="0" smtClean="0">
                <a:solidFill>
                  <a:schemeClr val="tx1"/>
                </a:solidFill>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p:txBody>
      </p:sp>
      <p:sp>
        <p:nvSpPr>
          <p:cNvPr id="9" name="Объект 8"/>
          <p:cNvSpPr>
            <a:spLocks noGrp="1"/>
          </p:cNvSpPr>
          <p:nvPr>
            <p:ph sz="quarter" idx="4"/>
            <p:custDataLst>
              <p:tags r:id="rId1"/>
            </p:custDataLst>
          </p:nvPr>
        </p:nvSpPr>
        <p:spPr>
          <a:xfrm>
            <a:off x="4695190" y="1252220"/>
            <a:ext cx="4330700" cy="5474970"/>
          </a:xfrm>
        </p:spPr>
        <p:style>
          <a:lnRef idx="2">
            <a:schemeClr val="accent2"/>
          </a:lnRef>
          <a:fillRef idx="1">
            <a:schemeClr val="lt1"/>
          </a:fillRef>
          <a:effectRef idx="0">
            <a:schemeClr val="accent2"/>
          </a:effectRef>
          <a:fontRef idx="minor">
            <a:schemeClr val="dk1"/>
          </a:fontRef>
        </p:style>
        <p:txBody>
          <a:bodyPr>
            <a:noAutofit/>
          </a:bodyPr>
          <a:p>
            <a:r>
              <a:rPr lang="ru-RU" sz="1600" dirty="0" err="1" smtClean="0">
                <a:solidFill>
                  <a:schemeClr val="tx1"/>
                </a:solidFill>
                <a:latin typeface="Times New Roman" panose="02020603050405020304" pitchFamily="18" charset="0"/>
                <a:cs typeface="Times New Roman" panose="02020603050405020304" pitchFamily="18" charset="0"/>
              </a:rPr>
              <a:t>Бірінші</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дүниежүзілік</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соғыстың</a:t>
            </a:r>
            <a:r>
              <a:rPr lang="en-US"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салдары</a:t>
            </a:r>
            <a:r>
              <a:rPr lang="ru-RU" sz="1600" dirty="0">
                <a:latin typeface="Times New Roman" panose="02020603050405020304" pitchFamily="18" charset="0"/>
                <a:cs typeface="Times New Roman" panose="02020603050405020304" pitchFamily="18" charset="0"/>
              </a:rPr>
              <a:t>: Англия мен АҚШ-</a:t>
            </a:r>
            <a:r>
              <a:rPr lang="ru-RU" sz="1600" dirty="0" err="1">
                <a:latin typeface="Times New Roman" panose="02020603050405020304" pitchFamily="18" charset="0"/>
                <a:cs typeface="Times New Roman" panose="02020603050405020304" pitchFamily="18" charset="0"/>
              </a:rPr>
              <a:t>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мемлекеттік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қарызы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жұмыссыздық</a:t>
            </a:r>
            <a:r>
              <a:rPr lang="ru-RU" sz="1600" dirty="0">
                <a:latin typeface="Times New Roman" panose="02020603050405020304" pitchFamily="18" charset="0"/>
                <a:cs typeface="Times New Roman" panose="02020603050405020304" pitchFamily="18" charset="0"/>
              </a:rPr>
              <a:t>, инфляция, </a:t>
            </a:r>
            <a:r>
              <a:rPr lang="ru-RU" sz="1600" dirty="0" err="1">
                <a:latin typeface="Times New Roman" panose="02020603050405020304" pitchFamily="18" charset="0"/>
                <a:cs typeface="Times New Roman" panose="02020603050405020304" pitchFamily="18" charset="0"/>
              </a:rPr>
              <a:t>әскери-өндірістік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кешеннің</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тоқырауы</a:t>
            </a:r>
            <a:r>
              <a:rPr lang="ru-RU" sz="1600" dirty="0" smtClean="0">
                <a:latin typeface="Times New Roman" panose="02020603050405020304" pitchFamily="18" charset="0"/>
                <a:cs typeface="Times New Roman" panose="02020603050405020304" pitchFamily="18" charset="0"/>
              </a:rPr>
              <a:t>.</a:t>
            </a:r>
            <a:endParaRPr lang="ru-RU" sz="1600" dirty="0" smtClean="0">
              <a:latin typeface="Times New Roman" panose="02020603050405020304" pitchFamily="18" charset="0"/>
              <a:cs typeface="Times New Roman" panose="02020603050405020304" pitchFamily="18" charset="0"/>
            </a:endParaRPr>
          </a:p>
          <a:p>
            <a:r>
              <a:rPr lang="ru-RU" sz="1600" dirty="0" err="1" smtClean="0">
                <a:latin typeface="Times New Roman" panose="02020603050405020304" pitchFamily="18" charset="0"/>
                <a:cs typeface="Times New Roman" panose="02020603050405020304" pitchFamily="18" charset="0"/>
              </a:rPr>
              <a:t>Бірінші</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дүниежүзілік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соғыстан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кейін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Италияның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мүдделеріне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немқұрайлы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қарау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жеңімпаздар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арасында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жеңілген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Италияның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аумақтық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талаптары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ескерілмеген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a:t>
            </a:r>
            <a:r>
              <a:rPr lang="ru-RU" sz="1600" dirty="0">
                <a:latin typeface="Times New Roman" panose="02020603050405020304" pitchFamily="18" charset="0"/>
                <a:cs typeface="Times New Roman" panose="02020603050405020304" pitchFamily="18" charset="0"/>
              </a:rPr>
              <a:t> тек </a:t>
            </a:r>
            <a:r>
              <a:rPr lang="ru-RU" sz="1600" dirty="0" err="1">
                <a:latin typeface="Times New Roman" panose="02020603050405020304" pitchFamily="18" charset="0"/>
                <a:cs typeface="Times New Roman" panose="02020603050405020304" pitchFamily="18" charset="0"/>
              </a:rPr>
              <a:t>Триестамен</a:t>
            </a:r>
            <a:r>
              <a:rPr lang="ru-RU" sz="1600" dirty="0">
                <a:latin typeface="Times New Roman" panose="02020603050405020304" pitchFamily="18" charset="0"/>
                <a:cs typeface="Times New Roman" panose="02020603050405020304" pitchFamily="18" charset="0"/>
              </a:rPr>
              <a:t>, Полу, </a:t>
            </a:r>
            <a:r>
              <a:rPr lang="ru-RU" sz="1600" dirty="0" err="1">
                <a:latin typeface="Times New Roman" panose="02020603050405020304" pitchFamily="18" charset="0"/>
                <a:cs typeface="Times New Roman" panose="02020603050405020304" pitchFamily="18" charset="0"/>
              </a:rPr>
              <a:t>Горизиямен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Австриямен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шекаралас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территориямен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Истрияның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батыс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бөлігін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алды</a:t>
            </a:r>
            <a:r>
              <a:rPr lang="ru-RU" sz="1600" dirty="0" smtClean="0">
                <a:latin typeface="Times New Roman" panose="02020603050405020304" pitchFamily="18" charset="0"/>
                <a:cs typeface="Times New Roman" panose="02020603050405020304" pitchFamily="18" charset="0"/>
              </a:rPr>
              <a:t>).</a:t>
            </a:r>
            <a:endParaRPr lang="ru-RU" sz="1600" dirty="0" smtClean="0">
              <a:latin typeface="Times New Roman" panose="02020603050405020304" pitchFamily="18" charset="0"/>
              <a:cs typeface="Times New Roman" panose="02020603050405020304" pitchFamily="18" charset="0"/>
            </a:endParaRPr>
          </a:p>
          <a:p>
            <a:r>
              <a:rPr lang="ru-RU" sz="1600" dirty="0">
                <a:latin typeface="Times New Roman" panose="02020603050405020304" pitchFamily="18" charset="0"/>
                <a:cs typeface="Times New Roman" panose="02020603050405020304" pitchFamily="18" charset="0"/>
              </a:rPr>
              <a:t>1929 </a:t>
            </a:r>
            <a:r>
              <a:rPr lang="ru-RU" sz="1600" dirty="0" err="1">
                <a:latin typeface="Times New Roman" panose="02020603050405020304" pitchFamily="18" charset="0"/>
                <a:cs typeface="Times New Roman" panose="02020603050405020304" pitchFamily="18" charset="0"/>
              </a:rPr>
              <a:t>жылы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басталған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дүниежүзілік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экономикалық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дағдарыс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халықтың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әртүрлі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топтарының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жағдайының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нашарлауы</a:t>
            </a:r>
            <a:r>
              <a:rPr lang="ru-RU" sz="1600" dirty="0" smtClean="0">
                <a:latin typeface="Times New Roman" panose="02020603050405020304" pitchFamily="18" charset="0"/>
                <a:cs typeface="Times New Roman" panose="02020603050405020304" pitchFamily="18" charset="0"/>
              </a:rPr>
              <a:t>.</a:t>
            </a:r>
            <a:endParaRPr lang="ru-RU" sz="1600" dirty="0" smtClean="0">
              <a:latin typeface="Times New Roman" panose="02020603050405020304" pitchFamily="18" charset="0"/>
              <a:cs typeface="Times New Roman" panose="02020603050405020304" pitchFamily="18" charset="0"/>
            </a:endParaRPr>
          </a:p>
          <a:p>
            <a:r>
              <a:rPr lang="ru-RU" sz="1600" dirty="0" err="1">
                <a:latin typeface="Times New Roman" panose="02020603050405020304" pitchFamily="18" charset="0"/>
                <a:cs typeface="Times New Roman" panose="02020603050405020304" pitchFamily="18" charset="0"/>
              </a:rPr>
              <a:t>Солшыл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партиялардың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ықпалының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күшеюі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кәсіпкерлер</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ұсақ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иелер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арасында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алаңдаушылық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туғызды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құруға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ұмтылысы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елде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тәртіп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орнатуға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қабілетті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күшті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үкімет</a:t>
            </a:r>
            <a:r>
              <a:rPr lang="ru-RU" sz="1600"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sp>
        <p:nvSpPr>
          <p:cNvPr id="6" name="Text Box 5"/>
          <p:cNvSpPr txBox="1"/>
          <p:nvPr/>
        </p:nvSpPr>
        <p:spPr>
          <a:xfrm>
            <a:off x="92075" y="237490"/>
            <a:ext cx="4566285" cy="1014730"/>
          </a:xfrm>
          <a:prstGeom prst="rect">
            <a:avLst/>
          </a:prstGeom>
          <a:noFill/>
        </p:spPr>
        <p:txBody>
          <a:bodyPr wrap="square" rtlCol="0" anchor="t">
            <a:spAutoFit/>
          </a:bodyPr>
          <a:p>
            <a:pPr algn="ctr"/>
            <a:r>
              <a:rPr lang="ru-RU" sz="2000" b="1" dirty="0" smtClean="0">
                <a:solidFill>
                  <a:schemeClr val="tx2">
                    <a:lumMod val="50000"/>
                  </a:schemeClr>
                </a:solidFill>
                <a:latin typeface="Times New Roman" panose="02020603050405020304" pitchFamily="18" charset="0"/>
                <a:cs typeface="Times New Roman" panose="02020603050405020304" pitchFamily="18" charset="0"/>
                <a:sym typeface="+mn-ea"/>
              </a:rPr>
              <a:t>Германия – </a:t>
            </a:r>
            <a:r>
              <a:rPr lang="ru-RU" sz="2000" b="1" dirty="0" err="1" smtClean="0">
                <a:solidFill>
                  <a:schemeClr val="tx2">
                    <a:lumMod val="50000"/>
                  </a:schemeClr>
                </a:solidFill>
                <a:latin typeface="Times New Roman" panose="02020603050405020304" pitchFamily="18" charset="0"/>
                <a:cs typeface="Times New Roman" panose="02020603050405020304" pitchFamily="18" charset="0"/>
                <a:sym typeface="+mn-ea"/>
              </a:rPr>
              <a:t>бірінші</a:t>
            </a:r>
            <a:r>
              <a:rPr lang="ru-RU" sz="2000" b="1" dirty="0" smtClean="0">
                <a:solidFill>
                  <a:schemeClr val="tx2">
                    <a:lumMod val="50000"/>
                  </a:schemeClr>
                </a:solidFill>
                <a:latin typeface="Times New Roman" panose="02020603050405020304" pitchFamily="18" charset="0"/>
                <a:cs typeface="Times New Roman" panose="02020603050405020304" pitchFamily="18" charset="0"/>
                <a:sym typeface="+mn-ea"/>
              </a:rPr>
              <a:t> </a:t>
            </a:r>
            <a:r>
              <a:rPr lang="ru-RU" sz="2000" b="1" dirty="0" err="1" smtClean="0">
                <a:solidFill>
                  <a:schemeClr val="tx2">
                    <a:lumMod val="50000"/>
                  </a:schemeClr>
                </a:solidFill>
                <a:latin typeface="Times New Roman" panose="02020603050405020304" pitchFamily="18" charset="0"/>
                <a:cs typeface="Times New Roman" panose="02020603050405020304" pitchFamily="18" charset="0"/>
                <a:sym typeface="+mn-ea"/>
              </a:rPr>
              <a:t>дүниежүзілік</a:t>
            </a:r>
            <a:r>
              <a:rPr lang="ru-RU" sz="2000" b="1" dirty="0" smtClean="0">
                <a:solidFill>
                  <a:schemeClr val="tx2">
                    <a:lumMod val="50000"/>
                  </a:schemeClr>
                </a:solidFill>
                <a:latin typeface="Times New Roman" panose="02020603050405020304" pitchFamily="18" charset="0"/>
                <a:cs typeface="Times New Roman" panose="02020603050405020304" pitchFamily="18" charset="0"/>
                <a:sym typeface="+mn-ea"/>
              </a:rPr>
              <a:t> </a:t>
            </a:r>
            <a:r>
              <a:rPr lang="ru-RU" sz="2000" b="1" dirty="0" err="1" smtClean="0">
                <a:solidFill>
                  <a:schemeClr val="tx2">
                    <a:lumMod val="50000"/>
                  </a:schemeClr>
                </a:solidFill>
                <a:latin typeface="Times New Roman" panose="02020603050405020304" pitchFamily="18" charset="0"/>
                <a:cs typeface="Times New Roman" panose="02020603050405020304" pitchFamily="18" charset="0"/>
                <a:sym typeface="+mn-ea"/>
              </a:rPr>
              <a:t>соғыс</a:t>
            </a:r>
            <a:r>
              <a:rPr lang="ru-RU" sz="2000" b="1" dirty="0" smtClean="0">
                <a:solidFill>
                  <a:schemeClr val="tx2">
                    <a:lumMod val="50000"/>
                  </a:schemeClr>
                </a:solidFill>
                <a:latin typeface="Times New Roman" panose="02020603050405020304" pitchFamily="18" charset="0"/>
                <a:cs typeface="Times New Roman" panose="02020603050405020304" pitchFamily="18" charset="0"/>
                <a:sym typeface="+mn-ea"/>
              </a:rPr>
              <a:t> </a:t>
            </a:r>
            <a:r>
              <a:rPr lang="ru-RU" sz="2000" b="1" dirty="0" err="1" smtClean="0">
                <a:solidFill>
                  <a:schemeClr val="tx2">
                    <a:lumMod val="50000"/>
                  </a:schemeClr>
                </a:solidFill>
                <a:latin typeface="Times New Roman" panose="02020603050405020304" pitchFamily="18" charset="0"/>
                <a:cs typeface="Times New Roman" panose="02020603050405020304" pitchFamily="18" charset="0"/>
                <a:sym typeface="+mn-ea"/>
              </a:rPr>
              <a:t>жағдайында</a:t>
            </a:r>
            <a:r>
              <a:rPr lang="ru-RU" sz="2000" b="1" dirty="0" smtClean="0">
                <a:solidFill>
                  <a:schemeClr val="tx2">
                    <a:lumMod val="50000"/>
                  </a:schemeClr>
                </a:solidFill>
                <a:latin typeface="Times New Roman" panose="02020603050405020304" pitchFamily="18" charset="0"/>
                <a:cs typeface="Times New Roman" panose="02020603050405020304" pitchFamily="18" charset="0"/>
                <a:sym typeface="+mn-ea"/>
              </a:rPr>
              <a:t> </a:t>
            </a:r>
            <a:r>
              <a:rPr lang="ru-RU" sz="2000" b="1" dirty="0" err="1" smtClean="0">
                <a:solidFill>
                  <a:schemeClr val="tx2">
                    <a:lumMod val="50000"/>
                  </a:schemeClr>
                </a:solidFill>
                <a:latin typeface="Times New Roman" panose="02020603050405020304" pitchFamily="18" charset="0"/>
                <a:cs typeface="Times New Roman" panose="02020603050405020304" pitchFamily="18" charset="0"/>
                <a:sym typeface="+mn-ea"/>
              </a:rPr>
              <a:t>жеңіліске</a:t>
            </a:r>
            <a:r>
              <a:rPr lang="ru-RU" sz="2000" b="1" dirty="0" smtClean="0">
                <a:solidFill>
                  <a:schemeClr val="tx2">
                    <a:lumMod val="50000"/>
                  </a:schemeClr>
                </a:solidFill>
                <a:latin typeface="Times New Roman" panose="02020603050405020304" pitchFamily="18" charset="0"/>
                <a:cs typeface="Times New Roman" panose="02020603050405020304" pitchFamily="18" charset="0"/>
                <a:sym typeface="+mn-ea"/>
              </a:rPr>
              <a:t> </a:t>
            </a:r>
            <a:r>
              <a:rPr lang="ru-RU" sz="2000" b="1" dirty="0" err="1" smtClean="0">
                <a:solidFill>
                  <a:schemeClr val="tx2">
                    <a:lumMod val="50000"/>
                  </a:schemeClr>
                </a:solidFill>
                <a:latin typeface="Times New Roman" panose="02020603050405020304" pitchFamily="18" charset="0"/>
                <a:cs typeface="Times New Roman" panose="02020603050405020304" pitchFamily="18" charset="0"/>
                <a:sym typeface="+mn-ea"/>
              </a:rPr>
              <a:t>ұшыраған</a:t>
            </a:r>
            <a:r>
              <a:rPr lang="ru-RU" sz="2000" b="1" dirty="0" smtClean="0">
                <a:solidFill>
                  <a:schemeClr val="tx2">
                    <a:lumMod val="50000"/>
                  </a:schemeClr>
                </a:solidFill>
                <a:latin typeface="Times New Roman" panose="02020603050405020304" pitchFamily="18" charset="0"/>
                <a:cs typeface="Times New Roman" panose="02020603050405020304" pitchFamily="18" charset="0"/>
                <a:sym typeface="+mn-ea"/>
              </a:rPr>
              <a:t> ел.</a:t>
            </a:r>
            <a:endParaRPr lang="ru-RU" sz="2000" b="1" dirty="0" smtClean="0">
              <a:solidFill>
                <a:schemeClr val="tx2">
                  <a:lumMod val="50000"/>
                </a:schemeClr>
              </a:solidFill>
              <a:latin typeface="Times New Roman" panose="02020603050405020304" pitchFamily="18" charset="0"/>
              <a:cs typeface="Times New Roman" panose="02020603050405020304" pitchFamily="18" charset="0"/>
              <a:sym typeface="+mn-ea"/>
            </a:endParaRPr>
          </a:p>
        </p:txBody>
      </p:sp>
      <p:sp>
        <p:nvSpPr>
          <p:cNvPr id="8" name="Текст 7"/>
          <p:cNvSpPr>
            <a:spLocks noGrp="1"/>
          </p:cNvSpPr>
          <p:nvPr>
            <p:ph type="body" sz="quarter" idx="3"/>
          </p:nvPr>
        </p:nvSpPr>
        <p:spPr>
          <a:xfrm>
            <a:off x="4643755" y="332740"/>
            <a:ext cx="4398010" cy="906780"/>
          </a:xfrm>
        </p:spPr>
        <p:txBody>
          <a:bodyPr>
            <a:normAutofit/>
          </a:bodyPr>
          <a:p>
            <a:pPr marL="0" indent="0" algn="ctr">
              <a:buNone/>
            </a:pPr>
            <a:r>
              <a:rPr lang="ru-RU" sz="2000" b="1" dirty="0" smtClean="0">
                <a:solidFill>
                  <a:schemeClr val="tx2">
                    <a:lumMod val="50000"/>
                  </a:schemeClr>
                </a:solidFill>
                <a:latin typeface="Times New Roman" panose="02020603050405020304" pitchFamily="18" charset="0"/>
                <a:cs typeface="Times New Roman" panose="02020603050405020304" pitchFamily="18" charset="0"/>
              </a:rPr>
              <a:t>Италия – </a:t>
            </a:r>
            <a:r>
              <a:rPr lang="ru-RU" sz="2000" b="1" dirty="0" err="1">
                <a:solidFill>
                  <a:schemeClr val="tx2">
                    <a:lumMod val="50000"/>
                  </a:schemeClr>
                </a:solidFill>
                <a:latin typeface="Times New Roman" panose="02020603050405020304" pitchFamily="18" charset="0"/>
                <a:cs typeface="Times New Roman" panose="02020603050405020304" pitchFamily="18" charset="0"/>
              </a:rPr>
              <a:t>бірінші</a:t>
            </a:r>
            <a:r>
              <a:rPr lang="ru-RU" sz="2000" b="1" dirty="0">
                <a:solidFill>
                  <a:schemeClr val="tx2">
                    <a:lumMod val="50000"/>
                  </a:schemeClr>
                </a:solidFill>
                <a:latin typeface="Times New Roman" panose="02020603050405020304" pitchFamily="18" charset="0"/>
                <a:cs typeface="Times New Roman" panose="02020603050405020304" pitchFamily="18" charset="0"/>
              </a:rPr>
              <a:t> </a:t>
            </a:r>
            <a:r>
              <a:rPr lang="ru-RU" sz="2000" b="1" dirty="0" err="1">
                <a:solidFill>
                  <a:schemeClr val="tx2">
                    <a:lumMod val="50000"/>
                  </a:schemeClr>
                </a:solidFill>
                <a:latin typeface="Times New Roman" panose="02020603050405020304" pitchFamily="18" charset="0"/>
                <a:cs typeface="Times New Roman" panose="02020603050405020304" pitchFamily="18" charset="0"/>
              </a:rPr>
              <a:t>дүниежүзілік</a:t>
            </a:r>
            <a:r>
              <a:rPr lang="ru-RU" sz="2000" b="1" dirty="0">
                <a:solidFill>
                  <a:schemeClr val="tx2">
                    <a:lumMod val="50000"/>
                  </a:schemeClr>
                </a:solidFill>
                <a:latin typeface="Times New Roman" panose="02020603050405020304" pitchFamily="18" charset="0"/>
                <a:cs typeface="Times New Roman" panose="02020603050405020304" pitchFamily="18" charset="0"/>
              </a:rPr>
              <a:t> </a:t>
            </a:r>
            <a:r>
              <a:rPr lang="ru-RU" sz="2000" b="1" dirty="0" err="1">
                <a:solidFill>
                  <a:schemeClr val="tx2">
                    <a:lumMod val="50000"/>
                  </a:schemeClr>
                </a:solidFill>
                <a:latin typeface="Times New Roman" panose="02020603050405020304" pitchFamily="18" charset="0"/>
                <a:cs typeface="Times New Roman" panose="02020603050405020304" pitchFamily="18" charset="0"/>
              </a:rPr>
              <a:t>соғыс</a:t>
            </a:r>
            <a:r>
              <a:rPr lang="ru-RU" sz="2000" b="1" dirty="0">
                <a:solidFill>
                  <a:schemeClr val="tx2">
                    <a:lumMod val="50000"/>
                  </a:schemeClr>
                </a:solidFill>
                <a:latin typeface="Times New Roman" panose="02020603050405020304" pitchFamily="18" charset="0"/>
                <a:cs typeface="Times New Roman" panose="02020603050405020304" pitchFamily="18" charset="0"/>
              </a:rPr>
              <a:t> </a:t>
            </a:r>
            <a:r>
              <a:rPr lang="ru-RU" sz="2000" b="1" dirty="0" err="1">
                <a:solidFill>
                  <a:schemeClr val="tx2">
                    <a:lumMod val="50000"/>
                  </a:schemeClr>
                </a:solidFill>
                <a:latin typeface="Times New Roman" panose="02020603050405020304" pitchFamily="18" charset="0"/>
                <a:cs typeface="Times New Roman" panose="02020603050405020304" pitchFamily="18" charset="0"/>
              </a:rPr>
              <a:t>жағдайында</a:t>
            </a:r>
            <a:r>
              <a:rPr lang="ru-RU" sz="2000" b="1" dirty="0">
                <a:solidFill>
                  <a:schemeClr val="tx2">
                    <a:lumMod val="50000"/>
                  </a:schemeClr>
                </a:solidFill>
                <a:latin typeface="Times New Roman" panose="02020603050405020304" pitchFamily="18" charset="0"/>
                <a:cs typeface="Times New Roman" panose="02020603050405020304" pitchFamily="18" charset="0"/>
              </a:rPr>
              <a:t> </a:t>
            </a:r>
            <a:r>
              <a:rPr lang="ru-RU" sz="2000" b="1" dirty="0" err="1" smtClean="0">
                <a:solidFill>
                  <a:schemeClr val="tx2">
                    <a:lumMod val="50000"/>
                  </a:schemeClr>
                </a:solidFill>
                <a:latin typeface="Times New Roman" panose="02020603050405020304" pitchFamily="18" charset="0"/>
                <a:cs typeface="Times New Roman" panose="02020603050405020304" pitchFamily="18" charset="0"/>
              </a:rPr>
              <a:t>жеңген</a:t>
            </a:r>
            <a:r>
              <a:rPr lang="ru-RU" sz="2000" b="1" dirty="0" smtClean="0">
                <a:solidFill>
                  <a:schemeClr val="tx2">
                    <a:lumMod val="50000"/>
                  </a:schemeClr>
                </a:solidFill>
                <a:latin typeface="Times New Roman" panose="02020603050405020304" pitchFamily="18" charset="0"/>
                <a:cs typeface="Times New Roman" panose="02020603050405020304" pitchFamily="18" charset="0"/>
              </a:rPr>
              <a:t> ел</a:t>
            </a:r>
            <a:r>
              <a:rPr lang="ru-RU" sz="2000" b="1" dirty="0">
                <a:solidFill>
                  <a:schemeClr val="tx2">
                    <a:lumMod val="50000"/>
                  </a:schemeClr>
                </a:solidFill>
                <a:latin typeface="Times New Roman" panose="02020603050405020304" pitchFamily="18" charset="0"/>
                <a:cs typeface="Times New Roman" panose="02020603050405020304" pitchFamily="18" charset="0"/>
              </a:rPr>
              <a:t>.</a:t>
            </a:r>
            <a:endParaRPr lang="ru-RU" sz="2000" b="1" dirty="0">
              <a:solidFill>
                <a:schemeClr val="tx2">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57200" y="1402715"/>
            <a:ext cx="6875145" cy="4723765"/>
          </a:xfrm>
        </p:spPr>
        <p:txBody>
          <a:bodyPr>
            <a:normAutofit/>
          </a:bodyPr>
          <a:p>
            <a:pPr marL="0" indent="0">
              <a:buNone/>
            </a:pPr>
            <a:r>
              <a:rPr lang="en-US" sz="2665" i="1">
                <a:solidFill>
                  <a:schemeClr val="tx2">
                    <a:lumMod val="50000"/>
                  </a:schemeClr>
                </a:solidFill>
                <a:latin typeface="Times New Roman" panose="02020603050405020304" pitchFamily="18" charset="0"/>
                <a:cs typeface="Times New Roman" panose="02020603050405020304" pitchFamily="18" charset="0"/>
              </a:rPr>
              <a:t>1.Тоталитарлық режим, бірпартиялық жүйе.</a:t>
            </a:r>
            <a:endParaRPr lang="en-US" sz="2665" i="1">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en-US" sz="2665" i="1">
                <a:solidFill>
                  <a:schemeClr val="tx2">
                    <a:lumMod val="50000"/>
                  </a:schemeClr>
                </a:solidFill>
                <a:latin typeface="Times New Roman" panose="02020603050405020304" pitchFamily="18" charset="0"/>
                <a:cs typeface="Times New Roman" panose="02020603050405020304" pitchFamily="18" charset="0"/>
              </a:rPr>
              <a:t>2.Демократия мен адам құқығын жоққа шығару.</a:t>
            </a:r>
            <a:endParaRPr lang="en-US" sz="2665" i="1">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en-US" sz="2665" i="1">
                <a:solidFill>
                  <a:schemeClr val="tx2">
                    <a:lumMod val="50000"/>
                  </a:schemeClr>
                </a:solidFill>
                <a:latin typeface="Times New Roman" panose="02020603050405020304" pitchFamily="18" charset="0"/>
                <a:cs typeface="Times New Roman" panose="02020603050405020304" pitchFamily="18" charset="0"/>
              </a:rPr>
              <a:t>3.Саяси дұшпанды және кез-келген келіспеушілікті басу үшін зорлық-зомбылық пен терроризмді қолдану.</a:t>
            </a:r>
            <a:endParaRPr lang="en-US" sz="2665" i="1">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en-US" sz="2665" i="1">
                <a:solidFill>
                  <a:schemeClr val="tx2">
                    <a:lumMod val="50000"/>
                  </a:schemeClr>
                </a:solidFill>
                <a:latin typeface="Times New Roman" panose="02020603050405020304" pitchFamily="18" charset="0"/>
                <a:cs typeface="Times New Roman" panose="02020603050405020304" pitchFamily="18" charset="0"/>
              </a:rPr>
              <a:t>4.Бір үстем ұлттың нәсілдік артықшылығы мен айрықшылығы негізінде тану.</a:t>
            </a:r>
            <a:endParaRPr lang="en-US" sz="2665" i="1">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en-US" sz="2665" i="1">
                <a:solidFill>
                  <a:schemeClr val="tx2">
                    <a:lumMod val="50000"/>
                  </a:schemeClr>
                </a:solidFill>
                <a:latin typeface="Times New Roman" panose="02020603050405020304" pitchFamily="18" charset="0"/>
                <a:cs typeface="Times New Roman" panose="02020603050405020304" pitchFamily="18" charset="0"/>
              </a:rPr>
              <a:t>5.Басқа «жат», «дұшпандық» ұлттарға төзбеушілік пен кемсітушілік.</a:t>
            </a:r>
            <a:endParaRPr lang="en-US" sz="2665" i="1">
              <a:solidFill>
                <a:schemeClr val="tx2">
                  <a:lumMod val="50000"/>
                </a:schemeClr>
              </a:solidFill>
              <a:latin typeface="Times New Roman" panose="02020603050405020304" pitchFamily="18" charset="0"/>
              <a:cs typeface="Times New Roman" panose="02020603050405020304" pitchFamily="18" charset="0"/>
            </a:endParaRPr>
          </a:p>
        </p:txBody>
      </p:sp>
      <p:sp>
        <p:nvSpPr>
          <p:cNvPr id="5" name="Заголовок 2"/>
          <p:cNvSpPr>
            <a:spLocks noGrp="1"/>
          </p:cNvSpPr>
          <p:nvPr/>
        </p:nvSpPr>
        <p:spPr>
          <a:xfrm>
            <a:off x="539750" y="498475"/>
            <a:ext cx="8229600" cy="700405"/>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pPr algn="ctr"/>
            <a:r>
              <a:rPr lang="en-US" sz="2800" b="1" dirty="0">
                <a:solidFill>
                  <a:schemeClr val="bg1"/>
                </a:solidFill>
                <a:latin typeface="Times New Roman" panose="02020603050405020304" pitchFamily="18" charset="0"/>
                <a:cs typeface="Times New Roman" panose="02020603050405020304" pitchFamily="18" charset="0"/>
              </a:rPr>
              <a:t>Фашизмнің негізгі белгілері:</a:t>
            </a:r>
            <a:endParaRPr lang="en-US" sz="280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332740"/>
            <a:ext cx="8229600" cy="922655"/>
          </a:xfrm>
        </p:spPr>
        <p:txBody>
          <a:bodyPr/>
          <a:p>
            <a:r>
              <a:rPr lang="ru-RU" dirty="0" err="1" smtClean="0">
                <a:solidFill>
                  <a:srgbClr val="FF0000"/>
                </a:solidFill>
                <a:latin typeface="Times New Roman" panose="02020603050405020304" pitchFamily="18" charset="0"/>
                <a:cs typeface="Times New Roman" panose="02020603050405020304" pitchFamily="18" charset="0"/>
                <a:sym typeface="+mn-ea"/>
              </a:rPr>
              <a:t>Бенито</a:t>
            </a:r>
            <a:r>
              <a:rPr lang="ru-RU" dirty="0" smtClean="0">
                <a:solidFill>
                  <a:srgbClr val="FF0000"/>
                </a:solidFill>
                <a:latin typeface="Times New Roman" panose="02020603050405020304" pitchFamily="18" charset="0"/>
                <a:cs typeface="Times New Roman" panose="02020603050405020304" pitchFamily="18" charset="0"/>
                <a:sym typeface="+mn-ea"/>
              </a:rPr>
              <a:t> Муссолини</a:t>
            </a:r>
            <a:endParaRPr lang="en-US">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316730" y="1348105"/>
            <a:ext cx="4450715" cy="4933315"/>
          </a:xfrm>
        </p:spPr>
        <p:txBody>
          <a:bodyPr>
            <a:normAutofit fontScale="60000"/>
          </a:bodyPr>
          <a:p>
            <a:pPr marL="0" indent="0" algn="ctr">
              <a:buNone/>
            </a:pPr>
            <a:r>
              <a:rPr lang="ru-RU" b="1" u="sng" dirty="0" smtClean="0">
                <a:solidFill>
                  <a:srgbClr val="FF0000"/>
                </a:solidFill>
                <a:latin typeface="Times New Roman" panose="02020603050405020304" pitchFamily="18" charset="0"/>
                <a:cs typeface="Times New Roman" panose="02020603050405020304" pitchFamily="18" charset="0"/>
                <a:sym typeface="+mn-ea"/>
              </a:rPr>
              <a:t> (</a:t>
            </a:r>
            <a:r>
              <a:rPr lang="ru-RU" b="1" u="sng" dirty="0">
                <a:solidFill>
                  <a:srgbClr val="FF0000"/>
                </a:solidFill>
                <a:latin typeface="Times New Roman" panose="02020603050405020304" pitchFamily="18" charset="0"/>
                <a:cs typeface="Times New Roman" panose="02020603050405020304" pitchFamily="18" charset="0"/>
                <a:sym typeface="+mn-ea"/>
              </a:rPr>
              <a:t>1883-1945</a:t>
            </a:r>
            <a:r>
              <a:rPr lang="ru-RU" dirty="0">
                <a:solidFill>
                  <a:srgbClr val="FF0000"/>
                </a:solidFill>
                <a:latin typeface="Times New Roman" panose="02020603050405020304" pitchFamily="18" charset="0"/>
                <a:cs typeface="Times New Roman" panose="02020603050405020304" pitchFamily="18" charset="0"/>
                <a:sym typeface="+mn-ea"/>
              </a:rPr>
              <a:t>) </a:t>
            </a:r>
            <a:endParaRPr lang="ru-RU" dirty="0">
              <a:solidFill>
                <a:srgbClr val="FF0000"/>
              </a:solidFill>
              <a:latin typeface="Times New Roman" panose="02020603050405020304" pitchFamily="18" charset="0"/>
              <a:cs typeface="Times New Roman" panose="02020603050405020304" pitchFamily="18" charset="0"/>
            </a:endParaRPr>
          </a:p>
          <a:p>
            <a:pPr marL="0" indent="0" algn="ctr">
              <a:buNone/>
            </a:pP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Итальяндық</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саясаткер</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Италияның</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фашистік</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партиясының</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жетекшісі</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герцогы</a:t>
            </a:r>
            <a:r>
              <a:rPr lang="ru-RU" dirty="0">
                <a:solidFill>
                  <a:srgbClr val="FF0000"/>
                </a:solidFill>
                <a:latin typeface="Times New Roman" panose="02020603050405020304" pitchFamily="18" charset="0"/>
                <a:cs typeface="Times New Roman" panose="02020603050405020304" pitchFamily="18" charset="0"/>
                <a:sym typeface="+mn-ea"/>
              </a:rPr>
              <a:t>), </a:t>
            </a:r>
            <a:r>
              <a:rPr lang="ru-RU" dirty="0" err="1">
                <a:solidFill>
                  <a:srgbClr val="FF0000"/>
                </a:solidFill>
                <a:latin typeface="Times New Roman" panose="02020603050405020304" pitchFamily="18" charset="0"/>
                <a:cs typeface="Times New Roman" panose="02020603050405020304" pitchFamily="18" charset="0"/>
                <a:sym typeface="+mn-ea"/>
              </a:rPr>
              <a:t>Италияның</a:t>
            </a:r>
            <a:r>
              <a:rPr lang="ru-RU" dirty="0">
                <a:solidFill>
                  <a:srgbClr val="FF0000"/>
                </a:solidFill>
                <a:latin typeface="Times New Roman" panose="02020603050405020304" pitchFamily="18" charset="0"/>
                <a:cs typeface="Times New Roman" panose="02020603050405020304" pitchFamily="18" charset="0"/>
                <a:sym typeface="+mn-ea"/>
              </a:rPr>
              <a:t> премьер-</a:t>
            </a:r>
            <a:r>
              <a:rPr lang="ru-RU" dirty="0" err="1">
                <a:solidFill>
                  <a:srgbClr val="FF0000"/>
                </a:solidFill>
                <a:latin typeface="Times New Roman" panose="02020603050405020304" pitchFamily="18" charset="0"/>
                <a:cs typeface="Times New Roman" panose="02020603050405020304" pitchFamily="18" charset="0"/>
                <a:sym typeface="+mn-ea"/>
              </a:rPr>
              <a:t>министрі</a:t>
            </a:r>
            <a:r>
              <a:rPr lang="ru-RU" dirty="0">
                <a:solidFill>
                  <a:srgbClr val="FF0000"/>
                </a:solidFill>
                <a:latin typeface="Times New Roman" panose="02020603050405020304" pitchFamily="18" charset="0"/>
                <a:cs typeface="Times New Roman" panose="02020603050405020304" pitchFamily="18" charset="0"/>
                <a:sym typeface="+mn-ea"/>
              </a:rPr>
              <a:t> (1922-1943</a:t>
            </a:r>
            <a:r>
              <a:rPr lang="ru-RU" dirty="0" smtClean="0">
                <a:solidFill>
                  <a:srgbClr val="FF0000"/>
                </a:solidFill>
                <a:latin typeface="Times New Roman" panose="02020603050405020304" pitchFamily="18" charset="0"/>
                <a:cs typeface="Times New Roman" panose="02020603050405020304" pitchFamily="18" charset="0"/>
                <a:sym typeface="+mn-ea"/>
              </a:rPr>
              <a:t>).</a:t>
            </a:r>
            <a:endParaRPr lang="ru-RU" dirty="0">
              <a:solidFill>
                <a:srgbClr val="FF0000"/>
              </a:solidFill>
              <a:latin typeface="Times New Roman" panose="02020603050405020304" pitchFamily="18" charset="0"/>
              <a:cs typeface="Times New Roman" panose="02020603050405020304" pitchFamily="18" charset="0"/>
            </a:endParaRPr>
          </a:p>
          <a:p>
            <a:pPr algn="ctr"/>
            <a:endParaRPr lang="ru-RU" dirty="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sym typeface="+mn-ea"/>
              </a:rPr>
              <a:t>	1919 </a:t>
            </a:r>
            <a:r>
              <a:rPr lang="ru-RU" dirty="0" err="1">
                <a:latin typeface="Times New Roman" panose="02020603050405020304" pitchFamily="18" charset="0"/>
                <a:cs typeface="Times New Roman" panose="02020603050405020304" pitchFamily="18" charset="0"/>
                <a:sym typeface="+mn-ea"/>
              </a:rPr>
              <a:t>жылы</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ол</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фашистік</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партияны</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құрды</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Римге</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қарсы</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науқан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өткізіп</a:t>
            </a:r>
            <a:r>
              <a:rPr lang="ru-RU" dirty="0">
                <a:latin typeface="Times New Roman" panose="02020603050405020304" pitchFamily="18" charset="0"/>
                <a:cs typeface="Times New Roman" panose="02020603050405020304" pitchFamily="18" charset="0"/>
                <a:sym typeface="+mn-ea"/>
              </a:rPr>
              <a:t> (1922 ж. 28 </a:t>
            </a:r>
            <a:r>
              <a:rPr lang="ru-RU" dirty="0" err="1">
                <a:latin typeface="Times New Roman" panose="02020603050405020304" pitchFamily="18" charset="0"/>
                <a:cs typeface="Times New Roman" panose="02020603050405020304" pitchFamily="18" charset="0"/>
                <a:sym typeface="+mn-ea"/>
              </a:rPr>
              <a:t>қазан</a:t>
            </a:r>
            <a:r>
              <a:rPr lang="ru-RU" dirty="0">
                <a:latin typeface="Times New Roman" panose="02020603050405020304" pitchFamily="18" charset="0"/>
                <a:cs typeface="Times New Roman" panose="02020603050405020304" pitchFamily="18" charset="0"/>
                <a:sym typeface="+mn-ea"/>
              </a:rPr>
              <a:t>), Муссолини </a:t>
            </a:r>
            <a:r>
              <a:rPr lang="ru-RU" dirty="0" err="1">
                <a:latin typeface="Times New Roman" panose="02020603050405020304" pitchFamily="18" charset="0"/>
                <a:cs typeface="Times New Roman" panose="02020603050405020304" pitchFamily="18" charset="0"/>
                <a:sym typeface="+mn-ea"/>
              </a:rPr>
              <a:t>елдегі</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билікті</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басып</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алып</a:t>
            </a:r>
            <a:r>
              <a:rPr lang="ru-RU" dirty="0">
                <a:latin typeface="Times New Roman" panose="02020603050405020304" pitchFamily="18" charset="0"/>
                <a:cs typeface="Times New Roman" panose="02020603050405020304" pitchFamily="18" charset="0"/>
                <a:sym typeface="+mn-ea"/>
              </a:rPr>
              <a:t>, 1922 </a:t>
            </a:r>
            <a:r>
              <a:rPr lang="ru-RU" dirty="0" err="1">
                <a:latin typeface="Times New Roman" panose="02020603050405020304" pitchFamily="18" charset="0"/>
                <a:cs typeface="Times New Roman" panose="02020603050405020304" pitchFamily="18" charset="0"/>
                <a:sym typeface="+mn-ea"/>
              </a:rPr>
              <a:t>жылы</a:t>
            </a:r>
            <a:r>
              <a:rPr lang="ru-RU" dirty="0">
                <a:latin typeface="Times New Roman" panose="02020603050405020304" pitchFamily="18" charset="0"/>
                <a:cs typeface="Times New Roman" panose="02020603050405020304" pitchFamily="18" charset="0"/>
                <a:sym typeface="+mn-ea"/>
              </a:rPr>
              <a:t> 1 </a:t>
            </a:r>
            <a:r>
              <a:rPr lang="ru-RU" dirty="0" err="1">
                <a:latin typeface="Times New Roman" panose="02020603050405020304" pitchFamily="18" charset="0"/>
                <a:cs typeface="Times New Roman" panose="02020603050405020304" pitchFamily="18" charset="0"/>
                <a:sym typeface="+mn-ea"/>
              </a:rPr>
              <a:t>қарашада</a:t>
            </a:r>
            <a:r>
              <a:rPr lang="ru-RU" dirty="0">
                <a:latin typeface="Times New Roman" panose="02020603050405020304" pitchFamily="18" charset="0"/>
                <a:cs typeface="Times New Roman" panose="02020603050405020304" pitchFamily="18" charset="0"/>
                <a:sym typeface="+mn-ea"/>
              </a:rPr>
              <a:t> Италия </a:t>
            </a:r>
            <a:r>
              <a:rPr lang="ru-RU" dirty="0" err="1">
                <a:latin typeface="Times New Roman" panose="02020603050405020304" pitchFamily="18" charset="0"/>
                <a:cs typeface="Times New Roman" panose="02020603050405020304" pitchFamily="18" charset="0"/>
                <a:sym typeface="+mn-ea"/>
              </a:rPr>
              <a:t>үкіметін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басқарды</a:t>
            </a:r>
            <a:r>
              <a:rPr lang="ru-RU" dirty="0" smtClean="0">
                <a:latin typeface="Times New Roman" panose="02020603050405020304" pitchFamily="18" charset="0"/>
                <a:cs typeface="Times New Roman" panose="02020603050405020304" pitchFamily="18" charset="0"/>
                <a:sym typeface="+mn-ea"/>
              </a:rPr>
              <a:t>.</a:t>
            </a:r>
            <a:endParaRPr lang="ru-RU" dirty="0" smtClean="0">
              <a:latin typeface="Times New Roman" panose="02020603050405020304" pitchFamily="18" charset="0"/>
              <a:cs typeface="Times New Roman" panose="02020603050405020304" pitchFamily="18" charset="0"/>
              <a:sym typeface="+mn-ea"/>
            </a:endParaRPr>
          </a:p>
          <a:p>
            <a:pPr marL="0" indent="0" algn="just">
              <a:buNone/>
            </a:pPr>
            <a:r>
              <a:rPr lang="ru-RU" dirty="0" smtClean="0">
                <a:latin typeface="Times New Roman" panose="02020603050405020304" pitchFamily="18" charset="0"/>
                <a:cs typeface="Times New Roman" panose="02020603050405020304" pitchFamily="18" charset="0"/>
                <a:sym typeface="+mn-ea"/>
              </a:rPr>
              <a:t>	</a:t>
            </a:r>
            <a:r>
              <a:rPr lang="ru-RU" dirty="0" err="1" smtClean="0">
                <a:latin typeface="Times New Roman" panose="02020603050405020304" pitchFamily="18" charset="0"/>
                <a:cs typeface="Times New Roman" panose="02020603050405020304" pitchFamily="18" charset="0"/>
                <a:sym typeface="+mn-ea"/>
              </a:rPr>
              <a:t>Сонымен</a:t>
            </a:r>
            <a:r>
              <a:rPr lang="ru-RU" dirty="0" smtClean="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бірге</a:t>
            </a:r>
            <a:r>
              <a:rPr lang="ru-RU" dirty="0">
                <a:latin typeface="Times New Roman" panose="02020603050405020304" pitchFamily="18" charset="0"/>
                <a:cs typeface="Times New Roman" panose="02020603050405020304" pitchFamily="18" charset="0"/>
                <a:sym typeface="+mn-ea"/>
              </a:rPr>
              <a:t>, Муссолини </a:t>
            </a:r>
            <a:r>
              <a:rPr lang="ru-RU" dirty="0" err="1">
                <a:latin typeface="Times New Roman" panose="02020603050405020304" pitchFamily="18" charset="0"/>
                <a:cs typeface="Times New Roman" panose="02020603050405020304" pitchFamily="18" charset="0"/>
                <a:sym typeface="+mn-ea"/>
              </a:rPr>
              <a:t>фашистік</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партияның</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жетекшісі</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герцогі</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болған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кезде</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диктаторлық</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билікке</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ие</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болды</a:t>
            </a:r>
            <a:r>
              <a:rPr lang="ru-RU" dirty="0">
                <a:latin typeface="Times New Roman" panose="02020603050405020304" pitchFamily="18" charset="0"/>
                <a:cs typeface="Times New Roman" panose="02020603050405020304" pitchFamily="18" charset="0"/>
                <a:sym typeface="+mn-ea"/>
              </a:rPr>
              <a:t>. Муссолини </a:t>
            </a:r>
            <a:r>
              <a:rPr lang="ru-RU" dirty="0" err="1">
                <a:latin typeface="Times New Roman" panose="02020603050405020304" pitchFamily="18" charset="0"/>
                <a:cs typeface="Times New Roman" panose="02020603050405020304" pitchFamily="18" charset="0"/>
                <a:sym typeface="+mn-ea"/>
              </a:rPr>
              <a:t>үкіметі</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елде</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фашистік</a:t>
            </a:r>
            <a:r>
              <a:rPr lang="ru-RU" dirty="0">
                <a:latin typeface="Times New Roman" panose="02020603050405020304" pitchFamily="18" charset="0"/>
                <a:cs typeface="Times New Roman" panose="02020603050405020304" pitchFamily="18" charset="0"/>
                <a:sym typeface="+mn-ea"/>
              </a:rPr>
              <a:t> террор </a:t>
            </a:r>
            <a:r>
              <a:rPr lang="ru-RU" dirty="0" err="1">
                <a:latin typeface="Times New Roman" panose="02020603050405020304" pitchFamily="18" charset="0"/>
                <a:cs typeface="Times New Roman" panose="02020603050405020304" pitchFamily="18" charset="0"/>
                <a:sym typeface="+mn-ea"/>
              </a:rPr>
              <a:t>режимін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енгізіп</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агрессивті</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сыртқы</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саясат</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жүргізіп</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екінші</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дүниежүзілік</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соғысты</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фашистік</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Германиямен</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бірге</a:t>
            </a:r>
            <a:r>
              <a:rPr lang="ru-RU" dirty="0">
                <a:latin typeface="Times New Roman" panose="02020603050405020304" pitchFamily="18" charset="0"/>
                <a:cs typeface="Times New Roman" panose="02020603050405020304" pitchFamily="18" charset="0"/>
                <a:sym typeface="+mn-ea"/>
              </a:rPr>
              <a:t> </a:t>
            </a:r>
            <a:r>
              <a:rPr lang="ru-RU" dirty="0" err="1">
                <a:latin typeface="Times New Roman" panose="02020603050405020304" pitchFamily="18" charset="0"/>
                <a:cs typeface="Times New Roman" panose="02020603050405020304" pitchFamily="18" charset="0"/>
                <a:sym typeface="+mn-ea"/>
              </a:rPr>
              <a:t>бастады</a:t>
            </a:r>
            <a:r>
              <a:rPr lang="ru-RU" dirty="0">
                <a:latin typeface="Times New Roman" panose="02020603050405020304" pitchFamily="18" charset="0"/>
                <a:cs typeface="Times New Roman" panose="02020603050405020304" pitchFamily="18" charset="0"/>
                <a:sym typeface="+mn-ea"/>
              </a:rPr>
              <a:t>.</a:t>
            </a:r>
            <a:endParaRPr lang="ru-RU" dirty="0">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p:txBody>
      </p:sp>
      <p:pic>
        <p:nvPicPr>
          <p:cNvPr id="6" name="Объект 5"/>
          <p:cNvPicPr>
            <a:picLocks noGrp="1" noChangeAspect="1"/>
          </p:cNvPicPr>
          <p:nvPr>
            <p:ph sz="half" idx="1"/>
          </p:nvPr>
        </p:nvPicPr>
        <p:blipFill>
          <a:blip r:embed="rId1">
            <a:extLst>
              <a:ext uri="{28A0092B-C50C-407E-A947-70E740481C1C}">
                <a14:useLocalDpi xmlns:a14="http://schemas.microsoft.com/office/drawing/2010/main" val="0"/>
              </a:ext>
            </a:extLst>
          </a:blip>
          <a:stretch>
            <a:fillRect/>
          </a:stretch>
        </p:blipFill>
        <p:spPr>
          <a:xfrm>
            <a:off x="457200" y="1336040"/>
            <a:ext cx="3713480" cy="4739005"/>
          </a:xfrm>
          <a:prstGeom prst="rect">
            <a:avLst/>
          </a:prstGeom>
        </p:spPr>
      </p:pic>
    </p:spTree>
  </p:cSld>
  <p:clrMapOvr>
    <a:masterClrMapping/>
  </p:clrMapOvr>
</p:sld>
</file>

<file path=ppt/tags/tag1.xml><?xml version="1.0" encoding="utf-8"?>
<p:tagLst xmlns:p="http://schemas.openxmlformats.org/presentationml/2006/main">
  <p:tag name="KSO_WM_UNIT_DIAGRAM_MODELTYPE" val="dynamicNum"/>
  <p:tag name="KSO_WM_BEAUTIFY_FLAG" val="#wm#"/>
  <p:tag name="KSO_WM_UNIT_TYPE" val="ζ_h_f"/>
  <p:tag name="KSO_WM_UNIT_DYNMNUM_TYPE" val="1"/>
  <p:tag name="KSO_WM_DYNAMICNUM_SPEED" val="3"/>
  <p:tag name="KSO_WM_UNIT_DYNMNUM_DGM_ANIMTYPE" val="5"/>
  <p:tag name="KSO_WM_UNIT_INDEX" val="1618908939983_1_1"/>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9390</Words>
  <Application>WPS Presentation</Application>
  <PresentationFormat>Экран (4:3)</PresentationFormat>
  <Paragraphs>201</Paragraphs>
  <Slides>22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22</vt:i4>
      </vt:variant>
    </vt:vector>
  </HeadingPairs>
  <TitlesOfParts>
    <vt:vector size="32" baseType="lpstr">
      <vt:lpstr>Arial</vt:lpstr>
      <vt:lpstr>SimSun</vt:lpstr>
      <vt:lpstr>Wingdings</vt:lpstr>
      <vt:lpstr>Times New Roman</vt:lpstr>
      <vt:lpstr>Wingdings 3</vt:lpstr>
      <vt:lpstr>Microsoft YaHei</vt:lpstr>
      <vt:lpstr>Arial Unicode MS</vt:lpstr>
      <vt:lpstr>Calibri</vt:lpstr>
      <vt:lpstr>Wingdings</vt:lpstr>
      <vt:lpstr>Тема Office</vt:lpstr>
      <vt:lpstr>PowerPoint 演示文稿</vt:lpstr>
      <vt:lpstr>Бөлім тақырыбы: Тоталитаризм мен демократияның текетіресі  Сабақ тақырыбы: Неліктен фашизм Италия мен Германияда өрбіді?  </vt:lpstr>
      <vt:lpstr>PowerPoint 演示文稿</vt:lpstr>
      <vt:lpstr>PowerPoint 演示文稿</vt:lpstr>
      <vt:lpstr>PowerPoint 演示文稿</vt:lpstr>
      <vt:lpstr>PowerPoint 演示文稿</vt:lpstr>
      <vt:lpstr>PowerPoint 演示文稿</vt:lpstr>
      <vt:lpstr>PowerPoint 演示文稿</vt:lpstr>
      <vt:lpstr>Бенито Муссолини</vt:lpstr>
      <vt:lpstr>Адольф Гитлер</vt:lpstr>
      <vt:lpstr>Фашизмнің билікке келуі </vt:lpstr>
      <vt:lpstr>                                                                           Тапсырма №1  Сәйкестендір</vt:lpstr>
      <vt:lpstr>                                                                           Тапсырма №1  Сәйкестендір</vt:lpstr>
      <vt:lpstr>PowerPoint 演示文稿</vt:lpstr>
      <vt:lpstr>PowerPoint 演示文稿</vt:lpstr>
      <vt:lpstr>PowerPoint 演示文稿</vt:lpstr>
      <vt:lpstr>PowerPoint 演示文稿</vt:lpstr>
      <vt:lpstr>PowerPoint 演示文稿</vt:lpstr>
      <vt:lpstr>PowerPoint 演示文稿</vt:lpstr>
      <vt:lpstr>Қорытынды: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Бөлім тақырыбы: Терімшілер-аңшылардан бастап жер иеленушілер мен мал өсірушілерге дейін Сабақ тақырыбы: Алғашқы адам қалай пайда болды?</dc:title>
  <dc:creator>001</dc:creator>
  <cp:lastModifiedBy>1</cp:lastModifiedBy>
  <cp:revision>14</cp:revision>
  <dcterms:created xsi:type="dcterms:W3CDTF">2020-09-10T05:41:00Z</dcterms:created>
  <dcterms:modified xsi:type="dcterms:W3CDTF">2021-04-20T10:33:53Z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1033-11.2.0.10017</vt:lpwstr>
  </property>
</Properties>
</file>