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69" r:id="rId3"/>
    <p:sldId id="270" r:id="rId4"/>
    <p:sldId id="271" r:id="rId5"/>
    <p:sldId id="268" r:id="rId6"/>
    <p:sldId id="257" r:id="rId7"/>
    <p:sldId id="258" r:id="rId8"/>
    <p:sldId id="256" r:id="rId9"/>
    <p:sldId id="260" r:id="rId10"/>
    <p:sldId id="261" r:id="rId11"/>
    <p:sldId id="272" r:id="rId12"/>
    <p:sldId id="263" r:id="rId13"/>
    <p:sldId id="264" r:id="rId14"/>
    <p:sldId id="266" r:id="rId15"/>
    <p:sldId id="267" r:id="rId16"/>
    <p:sldId id="26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71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26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74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00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3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96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1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37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2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47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7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A677B9-C736-4F9D-8B95-62F3D11B5BB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8F92911-F678-44BB-9570-BE446B9BDFC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0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Өзеннің қоректенуі </a:t>
            </a:r>
            <a:r>
              <a:rPr lang="ru-RU" sz="2800" b="1" dirty="0" smtClean="0"/>
              <a:t>–</a:t>
            </a:r>
            <a:r>
              <a:rPr lang="kk-KZ" sz="2800" b="1" dirty="0" smtClean="0"/>
              <a:t> </a:t>
            </a:r>
            <a:r>
              <a:rPr lang="kk-KZ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өзенге түрлі көздерден судың келуі  ( ағын су)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492896"/>
            <a:ext cx="85601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ңбыр суы</a:t>
            </a:r>
          </a:p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 суы</a:t>
            </a:r>
          </a:p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Мұздықтан</a:t>
            </a:r>
          </a:p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Жерасты суы</a:t>
            </a:r>
          </a:p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 суы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ірі көлдерден бастау алатын өзендер</a:t>
            </a:r>
          </a:p>
          <a:p>
            <a:pPr marL="342900" indent="-342900">
              <a:buAutoNum type="arabicPeriod"/>
            </a:pPr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Аралас- жаңбыр, қар, жерасты сулары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59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0118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kk-KZ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112 бет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 суреттегі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Қазақстанның </a:t>
            </a:r>
            <a:r>
              <a:rPr lang="kk-KZ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ішкі сулары мен өзен алаптары </a:t>
            </a:r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картасы пайдаланып өзендерді  қоректенуіне қарай сызбаны толтыр</a:t>
            </a:r>
          </a:p>
          <a:p>
            <a:r>
              <a:rPr lang="kk-KZ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Өзендер</a:t>
            </a:r>
          </a:p>
          <a:p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02308" y="2374217"/>
            <a:ext cx="7023136" cy="2506869"/>
            <a:chOff x="395536" y="1878240"/>
            <a:chExt cx="6665451" cy="3058283"/>
          </a:xfrm>
        </p:grpSpPr>
        <p:cxnSp>
          <p:nvCxnSpPr>
            <p:cNvPr id="7" name="Прямая со стрелкой 6"/>
            <p:cNvCxnSpPr>
              <a:endCxn id="27" idx="0"/>
            </p:cNvCxnSpPr>
            <p:nvPr/>
          </p:nvCxnSpPr>
          <p:spPr>
            <a:xfrm flipH="1">
              <a:off x="1125581" y="1878240"/>
              <a:ext cx="2321294" cy="13347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4504757" y="2110871"/>
              <a:ext cx="1219371" cy="13274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endCxn id="29" idx="0"/>
            </p:cNvCxnSpPr>
            <p:nvPr/>
          </p:nvCxnSpPr>
          <p:spPr>
            <a:xfrm flipH="1">
              <a:off x="3977934" y="2110871"/>
              <a:ext cx="1" cy="132742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95536" y="3212976"/>
              <a:ext cx="14600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Мұздықпен 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876256" y="306896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11861" y="3438292"/>
              <a:ext cx="1332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Қармен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20071" y="3438292"/>
              <a:ext cx="1800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Жерасты суымен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5536" y="3933056"/>
              <a:ext cx="1224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  <a:p>
              <a:r>
                <a:rPr lang="kk-KZ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  <a:p>
              <a:r>
                <a:rPr lang="kk-KZ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915816" y="3807623"/>
              <a:ext cx="106211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k-KZ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  <a:p>
              <a:pPr lvl="0"/>
              <a:r>
                <a:rPr lang="kk-KZ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  <a:p>
              <a:pPr lvl="0"/>
              <a:r>
                <a:rPr lang="kk-KZ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292080" y="4013193"/>
              <a:ext cx="11229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kk-KZ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</a:p>
            <a:p>
              <a:pPr lvl="0"/>
              <a:r>
                <a:rPr lang="kk-KZ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  <a:p>
              <a:pPr lvl="0"/>
              <a:r>
                <a:rPr lang="kk-KZ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 </a:t>
            </a:r>
            <a:r>
              <a:rPr lang="ru-RU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kk-KZ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24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бет 38 суреттегі  Қазақстанның ішкі сулары мен өзен алаптары картасы пайдаланып </a:t>
            </a:r>
            <a:r>
              <a:rPr lang="kk-KZ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кестені толтыр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79100"/>
              </p:ext>
            </p:extLst>
          </p:nvPr>
        </p:nvGraphicFramePr>
        <p:xfrm>
          <a:off x="251520" y="1707198"/>
          <a:ext cx="864096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073730"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Өзендер</a:t>
                      </a:r>
                      <a:endParaRPr lang="ru-RU" sz="24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Көршілес аймақтарда қалыптасатын ағын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Жергілікті жерде қалыптасатын ағын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Өзендердің ағып өтетін жолындағы су мөлшері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Гидрографиялы</a:t>
                      </a:r>
                      <a:r>
                        <a:rPr lang="kk-KZ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</a:t>
                      </a:r>
                      <a:r>
                        <a:rPr lang="kk-KZ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тор көрсеткіштері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804989"/>
              </p:ext>
            </p:extLst>
          </p:nvPr>
        </p:nvGraphicFramePr>
        <p:xfrm>
          <a:off x="251521" y="2924947"/>
          <a:ext cx="8640961" cy="2880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1053"/>
                <a:gridCol w="1705970"/>
                <a:gridCol w="1733266"/>
                <a:gridCol w="1730336"/>
                <a:gridCol w="1730336"/>
              </a:tblGrid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Ертіс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Есіл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Тобыл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Жайық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Сырдария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Шу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1474">
                <a:tc>
                  <a:txBody>
                    <a:bodyPr/>
                    <a:lstStyle/>
                    <a:p>
                      <a:r>
                        <a:rPr lang="kk-KZ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Іле</a:t>
                      </a:r>
                      <a:endParaRPr lang="ru-RU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83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mage4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9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843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kk-KZ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ерминдер </a:t>
            </a:r>
            <a:r>
              <a:rPr lang="kk-KZ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 отырып: (қоректенуі, деңгейі , су температурасы, мұз қатуы) мына сұрақтарға </a:t>
            </a:r>
            <a:r>
              <a:rPr lang="kk-KZ" sz="32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</a:t>
            </a:r>
            <a:endParaRPr lang="kk-KZ" sz="32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Тропосферадағы температураның жылдық жүрісінің; </a:t>
            </a:r>
          </a:p>
          <a:p>
            <a:pPr lvl="0"/>
            <a:r>
              <a:rPr lang="kk-KZ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Ә) Жауын шашынның жылдық жүрісінің;</a:t>
            </a:r>
          </a:p>
          <a:p>
            <a:pPr lvl="0"/>
            <a:r>
              <a:rPr lang="kk-KZ" sz="3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Жер бедерінің қандай тәуелділігі бар?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32656"/>
            <a:ext cx="5593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Тапсырма: </a:t>
            </a:r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kk-KZ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3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kk-KZ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 байланыс: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2" y="0"/>
            <a:ext cx="2602251" cy="137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r="24704"/>
          <a:stretch/>
        </p:blipFill>
        <p:spPr bwMode="auto">
          <a:xfrm>
            <a:off x="899592" y="1628800"/>
            <a:ext cx="7183079" cy="355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417903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ТҮСІНБЕДІМ            СҰРАҒЫМ БАР...       БӘРІ ТҮСІНІКТІ БОЛДЫ</a:t>
            </a:r>
            <a:endParaRPr lang="ru-RU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54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550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648072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Өткен сабаққа шолу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</a:t>
            </a:r>
            <a:r>
              <a:rPr lang="kk-KZ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   ұзындығы  1000 км  асатын өзендер атаңдар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32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1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8872" cy="648072"/>
          </a:xfrm>
        </p:spPr>
        <p:txBody>
          <a:bodyPr>
            <a:normAutofit/>
          </a:bodyPr>
          <a:lstStyle/>
          <a:p>
            <a:pPr algn="l"/>
            <a:r>
              <a:rPr lang="kk-KZ" sz="3200" b="1" i="1" dirty="0">
                <a:solidFill>
                  <a:srgbClr val="C00000"/>
                </a:solidFill>
                <a:latin typeface="Times New Roman"/>
                <a:ea typeface="Calibri"/>
              </a:rPr>
              <a:t>Сабақтың </a:t>
            </a:r>
            <a:r>
              <a:rPr lang="kk-KZ" sz="32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тақырыбы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412777"/>
            <a:ext cx="7200800" cy="1800200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Қазақстанның ішкі сулары. Қазақстанның өзендеріне жалпы сипаттама (2 </a:t>
            </a:r>
            <a:r>
              <a:rPr lang="kk-KZ" sz="36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сабақ)</a:t>
            </a:r>
            <a:endParaRPr lang="ru-RU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50100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 smtClean="0">
                <a:effectLst/>
                <a:latin typeface="Times New Roman"/>
                <a:ea typeface="Calibri"/>
              </a:rPr>
              <a:t>Оқу мақсаты:    </a:t>
            </a:r>
            <a:r>
              <a:rPr lang="kk-KZ" sz="2400" dirty="0" smtClean="0">
                <a:effectLst/>
                <a:latin typeface="Times New Roman"/>
                <a:ea typeface="Calibri"/>
              </a:rPr>
              <a:t>9.3.3.1 Қазақстанның ішкі суларын топтастырады, көрсеткіштерін талдайды және сипаттайды: өзендер мен көлдер, мұздықтар мен мәңгі тоң, жерасты сулары</a:t>
            </a:r>
          </a:p>
          <a:p>
            <a:r>
              <a:rPr lang="kk-KZ" sz="2400" b="1" i="1" dirty="0" smtClean="0">
                <a:latin typeface="Times New Roman"/>
              </a:rPr>
              <a:t>Сабақ мақсаты:  </a:t>
            </a:r>
            <a:r>
              <a:rPr lang="kk-KZ" sz="2400" dirty="0" smtClean="0">
                <a:effectLst/>
                <a:latin typeface="Times New Roman"/>
                <a:ea typeface="Times New Roman"/>
              </a:rPr>
              <a:t>Қазақстанның өзендерінің су шығыны мен жылдық ағындары туралы біледі, өзендердің қоректенуі мен режімін талдайды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5333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0"/>
            <a:ext cx="85689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6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шығыны</a:t>
            </a:r>
            <a:r>
              <a:rPr lang="ru-RU" sz="6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арнасы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бойымен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секунд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ағып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өтетін</a:t>
            </a: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 </a:t>
            </a:r>
            <a:r>
              <a:rPr lang="ru-RU" sz="5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endParaRPr lang="ru-RU" sz="60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шығыны есептейтін  фомула   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Ǫ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kk-KZ" sz="2400" b="1" i="1" dirty="0" smtClean="0">
              <a:solidFill>
                <a:srgbClr val="C00000"/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Ǫ</a:t>
            </a:r>
            <a:r>
              <a:rPr lang="kk-KZ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шығыны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 </a:t>
            </a:r>
            <a:r>
              <a:rPr lang="kk-KZ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арнасы көлденең </a:t>
            </a:r>
            <a:r>
              <a:rPr lang="kk-KZ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қимасының ауданы</a:t>
            </a:r>
            <a:r>
              <a:rPr lang="kk-KZ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kk-KZ" sz="2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kk-KZ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GB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kk-KZ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есебімен алынған өзен ағысының жылдамдығы</a:t>
            </a:r>
            <a:endParaRPr lang="kk-KZ" sz="2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endParaRPr lang="kk-KZ" sz="2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  <a:p>
            <a:r>
              <a:rPr lang="kk-KZ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Шығын бір секундтағы текше  метрмен өрнектеледі </a:t>
            </a:r>
            <a:r>
              <a:rPr lang="ru-RU" sz="2000" dirty="0"/>
              <a:t> </a:t>
            </a:r>
            <a:r>
              <a:rPr lang="kk-KZ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(м³/</a:t>
            </a:r>
            <a:r>
              <a:rPr lang="en-GB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kk-KZ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Ұзақ уақыт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ай, маусым, жыл бойғы су шығыны </a:t>
            </a:r>
            <a:r>
              <a:rPr lang="kk-KZ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ағын</a:t>
            </a:r>
            <a:r>
              <a:rPr lang="kk-KZ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деп аталады</a:t>
            </a:r>
            <a:endParaRPr lang="ru-RU" sz="20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89248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</a:t>
            </a:r>
            <a:r>
              <a:rPr lang="kk-KZ" sz="5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 ағын</a:t>
            </a:r>
            <a:r>
              <a:rPr lang="ru-RU" sz="5400" b="1" i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4800" b="1" i="1" dirty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өзеннің бір жыл ішінде ағызып өтетін су </a:t>
            </a:r>
            <a:r>
              <a:rPr lang="kk-KZ" sz="4800" b="1" i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</a:p>
          <a:p>
            <a:pPr lvl="0"/>
            <a:r>
              <a:rPr lang="kk-KZ" sz="2800" b="1" i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Қоректенуіне байланысты өзендегі су мөлшері жыл бойы өзгеріп отырады</a:t>
            </a:r>
          </a:p>
          <a:p>
            <a:pPr lvl="0"/>
            <a:endParaRPr lang="kk-KZ" sz="2800" b="1" i="1" dirty="0" smtClean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 ағын </a:t>
            </a:r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rgbClr val="073E8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өзен ағызатын барлық қатты материалдар өатты ағын дейді</a:t>
            </a:r>
            <a:endParaRPr lang="ru-RU" sz="2800" b="1" i="1" dirty="0">
              <a:solidFill>
                <a:srgbClr val="073E87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283</TotalTime>
  <Words>344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Волна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Өткен сабаққа шолу</vt:lpstr>
      <vt:lpstr>Презентация PowerPoint</vt:lpstr>
      <vt:lpstr>Сабақтың тақырыбы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Кері байланыс: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</dc:title>
  <dc:creator>Алмаз Мерекенов</dc:creator>
  <cp:lastModifiedBy>Алмаз Мерекенов</cp:lastModifiedBy>
  <cp:revision>30</cp:revision>
  <dcterms:created xsi:type="dcterms:W3CDTF">2020-10-19T18:00:12Z</dcterms:created>
  <dcterms:modified xsi:type="dcterms:W3CDTF">2020-10-20T13:09:24Z</dcterms:modified>
</cp:coreProperties>
</file>