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8" r:id="rId2"/>
    <p:sldId id="257" r:id="rId3"/>
    <p:sldId id="262" r:id="rId4"/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9" r:id="rId14"/>
    <p:sldId id="260" r:id="rId15"/>
    <p:sldId id="261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B9153-C071-4369-9237-E2CB73757A2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DDB61-F2D7-48BF-8186-CF5978128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0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97B57D-19F6-46FA-96B1-1614F18D60CB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3AA54B-AB19-4BE3-842A-748BDC5621A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124744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kk-KZ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Атмосфералық циркуляция дегеніміз не?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kk-KZ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Қазақстандағы басым ауа массалары?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k-KZ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Циклон мен антициклонның айырмашылығы неде?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Өткенді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қайталау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900igr.net/up/datas/235146/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t="37690" r="30436" b="6951"/>
          <a:stretch/>
        </p:blipFill>
        <p:spPr bwMode="auto">
          <a:xfrm>
            <a:off x="3245999" y="3573016"/>
            <a:ext cx="2796018" cy="28839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260648"/>
            <a:ext cx="2050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Бұршақ</a:t>
            </a:r>
            <a:endParaRPr lang="ru-RU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townsquare.media/site/486/files/2020/02/RS29913_GettyImages-525029304-scr.jpg?w=1200&amp;h=0&amp;zc=1&amp;s=0&amp;a=t&amp;q=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5525" y="260648"/>
            <a:ext cx="1980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Тұман</a:t>
            </a:r>
            <a:endParaRPr lang="ru-RU" sz="48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proprikol.ru/wp-content/uploads/2019/12/kartinki-pro-tuman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5388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honews.kz/wp-content/uploads/2019/03/photo_2019-03-10_11-33-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5393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3329" y="229549"/>
            <a:ext cx="3205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Көктайғақ</a:t>
            </a:r>
            <a:endParaRPr lang="ru-RU" sz="48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kaskelen.kz/sites/default/files/%D0%B3%D0%BE%D0%BB%D0%BE%D0%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371975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46.mchs.gov.ru/uploads/resize_cache/news/2020-01-04/f5dd3012d880d65c370e8f3f8660c4e0__2000x2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27" y="3180424"/>
            <a:ext cx="4349321" cy="29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512115"/>
              </p:ext>
            </p:extLst>
          </p:nvPr>
        </p:nvGraphicFramePr>
        <p:xfrm>
          <a:off x="395536" y="1268760"/>
          <a:ext cx="8280921" cy="5335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3996"/>
                <a:gridCol w="1842607"/>
                <a:gridCol w="1532263"/>
                <a:gridCol w="1379792"/>
                <a:gridCol w="1532263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Атмосфералық құбылыстар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Атмосфералық құбылыстың атауы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Қазақстанда таралу аймағы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Қауіптілігі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Сақтану шаралары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921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kk-KZ" sz="1100" dirty="0" smtClean="0"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921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kk-KZ" sz="1100" dirty="0" smtClean="0"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921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kk-KZ" sz="1100" dirty="0" smtClean="0"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921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kk-KZ" sz="1100" dirty="0" smtClean="0"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6" name="Picture 2" descr="Описание: https://www.thatsmags.com/image/view/201511/DryRoadA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4" y="5445224"/>
            <a:ext cx="1651204" cy="10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5" descr="Описание: https://i.mycdn.me/i?r=AyH4iRPQ2q0otWIFepML2LxRkApluIPNUcFyr_o72IUT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4" y="4265691"/>
            <a:ext cx="1651204" cy="11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Рисунок 6" descr="Описание: https://avatars.mds.yandex.net/get-zen_doc/1892973/pub_5dc3bbc60ce57b00af4afa1a_5dc3bbd6c31e4900b03d0de9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30" y="3195637"/>
            <a:ext cx="1675578" cy="9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7" descr="Описание: https://old2.aikyn.kz/files/2017/08/201708081533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38052"/>
            <a:ext cx="1731456" cy="103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536" y="69221"/>
            <a:ext cx="84611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«Суреттер сөйлейді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әдісі арқылы көрсетілген суреттерден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Қазақстанда таралған қолайсыз және қауіпті атмосфералық құбылыстарды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анықтап, сипаттама беріңдер.</a:t>
            </a:r>
            <a:endParaRPr kumimoji="0" lang="kk-KZ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53" y="173900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Сөйлемді дұрыс аяқтау үшін </a:t>
            </a:r>
            <a:endParaRPr lang="kk-KZ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тиісті 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cөзді анықтаңыз.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kk-KZ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Синоптикалық картаға талдау жасай отырып, ... білуге болады. 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Синоптикалық картаны құрастыру үшін ... қолданады.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Қолайсыз атмосфералық құбылыстарға ... жатады.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Көктайғақ ... нәтижесінде пайда болады.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Жылдамдығы 30 м/с-қа жететін желдерді ... атайды.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Картамен жұмыс. </a:t>
            </a:r>
            <a:endParaRPr lang="kk-K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Қазақстанда </a:t>
            </a: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таралған қолайсыз және қауіпті атмосфералық құбылыстардың таралу аймағын картадан көрсетіңіз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4" y="1388968"/>
            <a:ext cx="8255100" cy="405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38124"/>
              </p:ext>
            </p:extLst>
          </p:nvPr>
        </p:nvGraphicFramePr>
        <p:xfrm>
          <a:off x="490914" y="5590688"/>
          <a:ext cx="8257550" cy="94488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8257550"/>
              </a:tblGrid>
              <a:tr h="862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Шартты белгілер</a:t>
                      </a:r>
                      <a:r>
                        <a:rPr lang="kk-KZ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kk-KZ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Шаңды дауыл		             - найзағай, нөсер жаңбыр		- үсік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kk-KZ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Аңызақ			             - </a:t>
                      </a:r>
                      <a:r>
                        <a:rPr lang="kk-KZ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көктайғақ		</a:t>
                      </a:r>
                      <a:r>
                        <a:rPr lang="kk-KZ" sz="13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kk-KZ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су тасқыны</a:t>
                      </a:r>
                      <a:endParaRPr lang="ru-RU" sz="11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762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5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703775"/>
              </p:ext>
            </p:extLst>
          </p:nvPr>
        </p:nvGraphicFramePr>
        <p:xfrm>
          <a:off x="431542" y="1916832"/>
          <a:ext cx="8280919" cy="288032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759924"/>
                <a:gridCol w="2759924"/>
                <a:gridCol w="2761071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Білгенім</a:t>
                      </a:r>
                      <a:endParaRPr lang="ru-RU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Білдім</a:t>
                      </a:r>
                      <a:endParaRPr lang="ru-RU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Білгім келеді</a:t>
                      </a:r>
                      <a:endParaRPr lang="ru-RU" sz="28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44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57402" y="223394"/>
            <a:ext cx="362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БББ кестесі</a:t>
            </a:r>
            <a:endParaRPr kumimoji="0" lang="kk-KZ" sz="6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5437" y="1317760"/>
            <a:ext cx="58498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«Плюс, минус, қызықты»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әдісі</a:t>
            </a:r>
            <a:endParaRPr kumimoji="0" lang="kk-KZ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194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06571"/>
              </p:ext>
            </p:extLst>
          </p:nvPr>
        </p:nvGraphicFramePr>
        <p:xfrm>
          <a:off x="755576" y="2636912"/>
          <a:ext cx="7776864" cy="3184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2288"/>
                <a:gridCol w="2592288"/>
                <a:gridCol w="2592288"/>
              </a:tblGrid>
              <a:tr h="13040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Плюс 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Минус 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Қызықты</a:t>
                      </a:r>
                      <a:r>
                        <a:rPr lang="ru-RU" sz="32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80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32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453" y="269499"/>
            <a:ext cx="2221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661126" y="1619474"/>
            <a:ext cx="6079226" cy="642123"/>
          </a:xfrm>
          <a:prstGeom prst="round2Diag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92494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Қазақстанда қолайсыз және қауіпті атмосфералық құбылыстар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47664" y="977351"/>
            <a:ext cx="6079226" cy="642123"/>
          </a:xfrm>
          <a:prstGeom prst="round2DiagRect">
            <a:avLst/>
          </a:prstGeom>
          <a:gradFill flip="none" rotWithShape="1">
            <a:gsLst>
              <a:gs pos="0">
                <a:srgbClr val="FFCC00">
                  <a:tint val="66000"/>
                  <a:satMod val="160000"/>
                </a:srgbClr>
              </a:gs>
              <a:gs pos="50000">
                <a:srgbClr val="FFCC00">
                  <a:tint val="44500"/>
                  <a:satMod val="160000"/>
                </a:srgbClr>
              </a:gs>
              <a:gs pos="100000">
                <a:srgbClr val="FFCC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9.3.2.4 Қазақстанда атмосфералық қолайсыз және қауіпті құбылыстардың қалыптасуын, таралу аумақтарын картада көрсетіп, сақтану шараларын ұсынады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hatsmags.com/image/view/201511/DryRoadA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2484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hipwallpaper.com/i/9/17/7VLQ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89" y="3429000"/>
            <a:ext cx="42485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4" y="3445697"/>
            <a:ext cx="4246696" cy="235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s2.fotokto.ru/photo/full/599/5990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2277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1" t="25698" r="20786" b="24089"/>
          <a:stretch/>
        </p:blipFill>
        <p:spPr bwMode="auto">
          <a:xfrm>
            <a:off x="682245" y="260648"/>
            <a:ext cx="7778187" cy="631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332656"/>
            <a:ext cx="8496944" cy="936104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райы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климаттың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қолайсыз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құбылыстары</a:t>
            </a:r>
            <a:endParaRPr lang="ru-RU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266429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құрғақшылық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412776"/>
            <a:ext cx="266429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үшті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аяздар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412776"/>
            <a:ext cx="266429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ңызақ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желдер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140968"/>
            <a:ext cx="266429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аңды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дауылдар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3140968"/>
            <a:ext cx="266429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тұмандар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3140968"/>
            <a:ext cx="266429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үсік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869160"/>
            <a:ext cx="266429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көктайғақ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4869160"/>
            <a:ext cx="266429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бұршақ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4869160"/>
            <a:ext cx="2664296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дауыл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054" y="188640"/>
            <a:ext cx="45560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Құрғақшылық</a:t>
            </a:r>
            <a:r>
              <a:rPr lang="ru-RU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Ð°ÑÑÐ¸Ð½ÐºÐ¸ Ð¿Ð¾ Ð·Ð°Ð¿ÑÐ¾ÑÑ ÐºÐ¾Ð½ÑÑÑÐ½Ð°Ñ ÐºÐ°ÑÑÐ° ÐºÐ°Ð·Ð°ÑÑÑÐ°Ð½Ð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1772" b="1745"/>
          <a:stretch/>
        </p:blipFill>
        <p:spPr bwMode="auto">
          <a:xfrm>
            <a:off x="1257300" y="1123658"/>
            <a:ext cx="6629400" cy="3629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https://static.islam.kz/uploads/images/7HK/6DA/BycDgMnC3ymgNFuN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752684"/>
            <a:ext cx="6629400" cy="163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1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332656"/>
            <a:ext cx="3912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Шаңды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дауылдар</a:t>
            </a:r>
            <a:endParaRPr lang="ru-RU" sz="3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7" descr="Описание: https://old2.aikyn.kz/files/2017/08/20170808153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43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2345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Үсіктер</a:t>
            </a: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 descr="Описание: https://i.mycdn.me/i?r=AyH4iRPQ2q0otWIFepML2LxRkApluIPNUcFyr_o72IUT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72808" cy="487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1344</TotalTime>
  <Words>185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gulda</dc:creator>
  <cp:lastModifiedBy>gulda</cp:lastModifiedBy>
  <cp:revision>19</cp:revision>
  <dcterms:created xsi:type="dcterms:W3CDTF">2020-10-19T18:12:26Z</dcterms:created>
  <dcterms:modified xsi:type="dcterms:W3CDTF">2020-11-16T18:15:04Z</dcterms:modified>
</cp:coreProperties>
</file>