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0" r:id="rId6"/>
    <p:sldId id="264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B1AF-4733-41AB-910C-163523C3944D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D387-5E57-449F-B62F-50C7238CC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239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B1AF-4733-41AB-910C-163523C3944D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D387-5E57-449F-B62F-50C7238CC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364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B1AF-4733-41AB-910C-163523C3944D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D387-5E57-449F-B62F-50C7238CC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21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B1AF-4733-41AB-910C-163523C3944D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D387-5E57-449F-B62F-50C7238CC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768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B1AF-4733-41AB-910C-163523C3944D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D387-5E57-449F-B62F-50C7238CC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692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B1AF-4733-41AB-910C-163523C3944D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D387-5E57-449F-B62F-50C7238CC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903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B1AF-4733-41AB-910C-163523C3944D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D387-5E57-449F-B62F-50C7238CC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916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B1AF-4733-41AB-910C-163523C3944D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D387-5E57-449F-B62F-50C7238CC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550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B1AF-4733-41AB-910C-163523C3944D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D387-5E57-449F-B62F-50C7238CC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805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B1AF-4733-41AB-910C-163523C3944D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D387-5E57-449F-B62F-50C7238CC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317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B1AF-4733-41AB-910C-163523C3944D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D387-5E57-449F-B62F-50C7238CC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660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CB1AF-4733-41AB-910C-163523C3944D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2D387-5E57-449F-B62F-50C7238CC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58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н для презентации: 13 тыс изображений найдено в Яндекс.Картинках |  Шаблоны power point, Презентация, Шаблон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97275" y="72216"/>
            <a:ext cx="95358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 </a:t>
            </a:r>
          </a:p>
          <a:p>
            <a:pPr algn="ctr"/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(Жаратылыстану-матиматикалық бағыт)</a:t>
            </a:r>
          </a:p>
          <a:p>
            <a:pPr algn="ctr"/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3-бөлім</a:t>
            </a:r>
          </a:p>
          <a:p>
            <a:pPr algn="ctr"/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 базасы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17566" y="1753191"/>
            <a:ext cx="8961119" cy="16655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тақырыбы: 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kk-KZ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k-KZ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 іздеу әдістері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7566" y="4159364"/>
            <a:ext cx="95620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мақсаты: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9.2.2.3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деректерді іздеу, сұрыптау және сүзгілеуді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05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спокойный фон для презентаций смарт: 7 тыс изображений найдено в  Яндекс.Картинках в 2020 г | Шаблоны power point, Презентация, Шаблон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55818" y="235132"/>
            <a:ext cx="96273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 қорындағы жазбалардың мөлшері көбейсе,  онда мәліметтер қорында белгілі бір критерийлер бойынша ақпаратты іздеу және сүзгілеу жүргізіледі.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8981" y="3104547"/>
            <a:ext cx="717586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 бір шарттар бойынша жолды іздеу үшін </a:t>
            </a:r>
            <a:r>
              <a:rPr lang="kk-KZ" sz="32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Критерийлер</a:t>
            </a:r>
            <a:r>
              <a:rPr lang="kk-KZ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батырмасына басып, мәліметтер формасына </a:t>
            </a:r>
            <a:r>
              <a:rPr lang="kk-KZ" sz="32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салыстыру шарты</a:t>
            </a:r>
            <a:r>
              <a:rPr lang="kk-KZ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енгізіледі. Салыстыру шартымен басталатын барлық элементтер сүзгіден өтеді.  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5137" y="2297235"/>
            <a:ext cx="3746863" cy="4118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820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спокойный фон для презентаций смарт: 7 тыс изображений найдено в  Яндекс.Картинках в 2020 г | Шаблоны power point, Презентация, Шаблон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879" y="2233749"/>
            <a:ext cx="5533784" cy="3133181"/>
          </a:xfrm>
          <a:prstGeom prst="rect">
            <a:avLst/>
          </a:prstGeom>
        </p:spPr>
      </p:pic>
      <p:sp>
        <p:nvSpPr>
          <p:cNvPr id="4" name="Стрелка вправо 3"/>
          <p:cNvSpPr/>
          <p:nvPr/>
        </p:nvSpPr>
        <p:spPr>
          <a:xfrm rot="19703499">
            <a:off x="3355661" y="3036404"/>
            <a:ext cx="2194560" cy="4006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45336" y="3331028"/>
            <a:ext cx="6376222" cy="3418930"/>
          </a:xfrm>
          <a:prstGeom prst="rect">
            <a:avLst/>
          </a:prstGeom>
        </p:spPr>
      </p:pic>
      <p:sp>
        <p:nvSpPr>
          <p:cNvPr id="6" name="Стрелка вправо 5"/>
          <p:cNvSpPr/>
          <p:nvPr/>
        </p:nvSpPr>
        <p:spPr>
          <a:xfrm rot="19703499">
            <a:off x="7941830" y="4840183"/>
            <a:ext cx="2194560" cy="4006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071154" y="289230"/>
            <a:ext cx="109336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 қорында сұрыптау  мәліметерді ретке келтіруде қолданылады:</a:t>
            </a:r>
          </a:p>
          <a:p>
            <a:pPr marL="285750" indent="-285750">
              <a:buFontTx/>
              <a:buChar char="-"/>
            </a:pP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-дан Я- ға дейін ең кішіден ең үлкеніне дейін;</a:t>
            </a:r>
          </a:p>
          <a:p>
            <a:pPr marL="285750" indent="-285750">
              <a:buFontTx/>
              <a:buChar char="-"/>
            </a:pP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Я-дан А-ға дейін  ең үлкенінен ең кішісіне дейін;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968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спокойный фон для презентаций смарт: 7 тыс изображений найдено в  Яндекс.Картинках в 2020 г | Шаблоны power point, Презентация, Шаблон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8930" y="1501411"/>
            <a:ext cx="6063070" cy="525208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81497" y="703165"/>
            <a:ext cx="9771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Сүзу (Фильтрация) – мәліметтерді тез тауып алу үшін қажет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58984" y="1528243"/>
            <a:ext cx="55255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Тізімді сүзе отырып, таңдау  шарттарын қанағаттандыратын  жолдарды белгілеуге болады.</a:t>
            </a:r>
          </a:p>
          <a:p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Microcoft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excel – </a:t>
            </a:r>
            <a:r>
              <a:rPr lang="kk-K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 сүзудің екі түрі бар: авто сүзгі  және кеңейтілген сүзгі.</a:t>
            </a:r>
          </a:p>
          <a:p>
            <a:r>
              <a:rPr lang="kk-K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Тізімді авто сүзгі көмегімен сүзу үшін: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kk-K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Сүзу тізіміндегі ұяшықты таңдаңыз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kk-K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 менюіндегі Сүзгу(фильтрация) таңдаңыз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kk-K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Сүзуді қажет ететін мәліметтер қатарын басыңыз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kk-K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 мәнді таңдаңыз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37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спокойный фон для презентаций смарт: 7 тыс изображений найдено в  Яндекс.Картинках в 2020 г | Шаблоны power point, Презентация, Шаблон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28" y="0"/>
            <a:ext cx="4318918" cy="313318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sp>
        <p:nvSpPr>
          <p:cNvPr id="4" name="Стрелка вправо 3"/>
          <p:cNvSpPr/>
          <p:nvPr/>
        </p:nvSpPr>
        <p:spPr>
          <a:xfrm rot="19703499">
            <a:off x="2124710" y="796097"/>
            <a:ext cx="2194560" cy="400619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7562" y="0"/>
            <a:ext cx="7800254" cy="34841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sp>
        <p:nvSpPr>
          <p:cNvPr id="6" name="Стрелка вправо 5"/>
          <p:cNvSpPr/>
          <p:nvPr/>
        </p:nvSpPr>
        <p:spPr>
          <a:xfrm rot="19703499">
            <a:off x="8236816" y="1541787"/>
            <a:ext cx="2194560" cy="400619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0776" y="2377440"/>
            <a:ext cx="3141199" cy="473127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08076" y="3133181"/>
            <a:ext cx="5392676" cy="3709541"/>
          </a:xfrm>
          <a:prstGeom prst="rect">
            <a:avLst/>
          </a:prstGeom>
        </p:spPr>
      </p:pic>
      <p:sp>
        <p:nvSpPr>
          <p:cNvPr id="11" name="Стрелка вправо 10"/>
          <p:cNvSpPr/>
          <p:nvPr/>
        </p:nvSpPr>
        <p:spPr>
          <a:xfrm rot="18828942">
            <a:off x="322871" y="5583029"/>
            <a:ext cx="880761" cy="3294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18828942">
            <a:off x="5231868" y="5255038"/>
            <a:ext cx="880761" cy="3294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96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спокойный фон для презентаций смарт: 7 тыс изображений найдено в  Яндекс.Картинках в 2020 г | Шаблоны power point, Презентация, Шаблон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1905" y="2351315"/>
            <a:ext cx="9708776" cy="372291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73383" y="849086"/>
            <a:ext cx="67665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1-Тапсырма: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 сұрақтарға  жауап беріңіз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75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спокойный фон для презентаций смарт: 7 тыс изображений найдено в  Яндекс.Картинках в 2020 г | Шаблоны power point, Презентация, Шаблон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8879" y="642201"/>
            <a:ext cx="6870770" cy="62157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722913" y="90268"/>
            <a:ext cx="83079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2-Тапсырманы:  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Microcoft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Excel </a:t>
            </a:r>
            <a:r>
              <a:rPr lang="kk-K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  орындаңыз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87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176</Words>
  <Application>Microsoft Office PowerPoint</Application>
  <PresentationFormat>Широкоэкранный</PresentationFormat>
  <Paragraphs>22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Данагул</cp:lastModifiedBy>
  <cp:revision>14</cp:revision>
  <dcterms:created xsi:type="dcterms:W3CDTF">2020-10-15T13:48:41Z</dcterms:created>
  <dcterms:modified xsi:type="dcterms:W3CDTF">2024-11-17T12:29:19Z</dcterms:modified>
</cp:coreProperties>
</file>