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3" r:id="rId4"/>
    <p:sldId id="257" r:id="rId5"/>
    <p:sldId id="265" r:id="rId6"/>
    <p:sldId id="264" r:id="rId7"/>
    <p:sldId id="274" r:id="rId8"/>
    <p:sldId id="267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E48F"/>
    <a:srgbClr val="000066"/>
    <a:srgbClr val="660066"/>
    <a:srgbClr val="145448"/>
    <a:srgbClr val="CCFFCC"/>
    <a:srgbClr val="66FF99"/>
    <a:srgbClr val="00CC99"/>
    <a:srgbClr val="333399"/>
    <a:srgbClr val="FEF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B1F23-9A28-434B-BD9C-1742D95937A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ED87F-67BD-4104-9968-FA8D836B8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2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A6F3E-69FD-4AA1-B7F7-7DED826DE1F5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FD8F0-9DFF-4910-8FC9-B57CA967E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83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FD8F0-9DFF-4910-8FC9-B57CA967EF3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44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FD8F0-9DFF-4910-8FC9-B57CA967EF3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443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06FEF6-97AF-438F-82D5-2092AF39E20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BADAE1-8DD0-426E-82F2-F044C2BE8492}" type="datetimeFigureOut">
              <a:rPr lang="ru-RU" smtClean="0"/>
              <a:t>11.05.2021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8" b="19237"/>
          <a:stretch/>
        </p:blipFill>
        <p:spPr>
          <a:xfrm>
            <a:off x="30334" y="2780928"/>
            <a:ext cx="4685682" cy="3365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268760"/>
            <a:ext cx="6974333" cy="821953"/>
          </a:xfrm>
        </p:spPr>
        <p:txBody>
          <a:bodyPr>
            <a:normAutofit fontScale="90000"/>
          </a:bodyPr>
          <a:lstStyle/>
          <a:p>
            <a:pPr algn="r"/>
            <a:r>
              <a:rPr lang="kk-KZ" sz="40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Деректер базасымен жұмыс</a:t>
            </a:r>
            <a:endParaRPr lang="ru-RU" sz="4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3717032"/>
            <a:ext cx="3063728" cy="648072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kk-KZ" sz="2800" b="1" dirty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kk-KZ" sz="2800" b="1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-сынып</a:t>
            </a:r>
            <a:r>
              <a:rPr lang="kk-KZ" sz="28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dirty="0">
              <a:solidFill>
                <a:srgbClr val="66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2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5040560" cy="792088"/>
          </a:xfrm>
          <a:solidFill>
            <a:srgbClr val="28E48F"/>
          </a:solidFill>
        </p:spPr>
        <p:txBody>
          <a:bodyPr>
            <a:normAutofit fontScale="90000"/>
          </a:bodyPr>
          <a:lstStyle/>
          <a:p>
            <a:pPr algn="l"/>
            <a:r>
              <a:rPr lang="kk-KZ" sz="5400" b="1" dirty="0" smtClean="0">
                <a:solidFill>
                  <a:srgbClr val="002060"/>
                </a:solidFill>
              </a:rPr>
              <a:t>Бүгінгі сабақта: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372" y="1844823"/>
            <a:ext cx="7782036" cy="2448273"/>
          </a:xfrm>
        </p:spPr>
        <p:txBody>
          <a:bodyPr>
            <a:normAutofit/>
          </a:bodyPr>
          <a:lstStyle/>
          <a:p>
            <a:pPr algn="just"/>
            <a:r>
              <a:rPr lang="kk-KZ" b="1" dirty="0" smtClean="0">
                <a:solidFill>
                  <a:srgbClr val="1454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 кестеде деректер базасын құру;</a:t>
            </a:r>
            <a:endParaRPr lang="en-US" b="1" dirty="0" smtClean="0">
              <a:solidFill>
                <a:srgbClr val="14544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kk-KZ" b="1" dirty="0" smtClean="0">
              <a:solidFill>
                <a:srgbClr val="14544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kk-KZ" b="1" dirty="0" smtClean="0">
                <a:solidFill>
                  <a:srgbClr val="1454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Деректерді іздеуді , сұрыптауды және сүзгілеуді жүзеге асыру;</a:t>
            </a:r>
            <a:endParaRPr lang="en-US" b="1" dirty="0">
              <a:solidFill>
                <a:srgbClr val="14544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b="1" dirty="0">
              <a:solidFill>
                <a:srgbClr val="14544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910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10" t="15988"/>
          <a:stretch/>
        </p:blipFill>
        <p:spPr>
          <a:xfrm>
            <a:off x="205792" y="254732"/>
            <a:ext cx="950937" cy="875925"/>
          </a:xfrm>
          <a:prstGeom prst="rect">
            <a:avLst/>
          </a:prstGeom>
          <a:noFill/>
          <a:ln>
            <a:solidFill>
              <a:srgbClr val="145448"/>
            </a:solidFill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006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Ехсel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кестелік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процессорында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терезесін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Функция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жазбасында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өрістерінің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салмағын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2741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25.pn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064896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31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7992888" cy="4080520"/>
          </a:xfrm>
        </p:spPr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бағаларымен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Автокөліктер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автокөліктердің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2287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858241"/>
            <a:ext cx="3042103" cy="22815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/>
          <a:lstStyle/>
          <a:p>
            <a:pPr marL="114300" indent="0">
              <a:buNone/>
            </a:pPr>
            <a:endParaRPr lang="ru-RU" dirty="0"/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Дерекқор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жазбасында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автокөлік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өрістерде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қозғалтқыш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км-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жұмсалатын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жанармай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Кеңейтілген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2.0-ге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күшінен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2000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данадан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көліктерді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ірікте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Автокөліктердің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диаграмма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11" y="260648"/>
            <a:ext cx="1303412" cy="1008112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63688" y="595668"/>
            <a:ext cx="7620000" cy="648072"/>
          </a:xfrm>
        </p:spPr>
        <p:txBody>
          <a:bodyPr/>
          <a:lstStyle/>
          <a:p>
            <a:r>
              <a:rPr lang="kk-KZ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28E4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 </a:t>
            </a:r>
            <a:endParaRPr lang="ru-RU" sz="2400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88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7992888" cy="4680520"/>
          </a:xfrm>
          <a:ln>
            <a:solidFill>
              <a:srgbClr val="660066"/>
            </a:solidFill>
          </a:ln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жетекшіге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жетекшісінің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сыныбы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ауқымы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жетекшілерінің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калькулятор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есептейді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әрине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жетекшісінің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sz="2400" b="1" dirty="0" smtClean="0">
              <a:solidFill>
                <a:srgbClr val="660066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23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136904" cy="5616624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Жазбаларда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(Запись)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Өрістерде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құрауда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батырмасын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пішіні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тартымды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түстермен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ерекшеленген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r>
              <a:rPr lang="ru-RU" dirty="0" smtClean="0"/>
              <a:t>   </a:t>
            </a:r>
          </a:p>
          <a:p>
            <a:pPr marL="114300" lv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пайызы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өрістерде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пайыздық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берілуі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660066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16909" y="404664"/>
            <a:ext cx="3275171" cy="648072"/>
          </a:xfrm>
        </p:spPr>
        <p:txBody>
          <a:bodyPr/>
          <a:lstStyle/>
          <a:p>
            <a:r>
              <a:rPr lang="kk-KZ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28E4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 </a:t>
            </a:r>
            <a:endParaRPr lang="ru-RU" sz="2400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69" y="116632"/>
            <a:ext cx="124609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8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 txBox="1">
            <a:spLocks/>
          </p:cNvSpPr>
          <p:nvPr/>
        </p:nvSpPr>
        <p:spPr>
          <a:xfrm>
            <a:off x="683568" y="692696"/>
            <a:ext cx="7499176" cy="4824536"/>
          </a:xfrm>
          <a:prstGeom prst="rect">
            <a:avLst/>
          </a:prstGeom>
          <a:ln>
            <a:solidFill>
              <a:srgbClr val="66006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Сұрыптау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кемуі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Кеңейтілген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«4»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«5»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үздіктерінің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тізімін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іріктеу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8900" indent="441325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5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3223</TotalTime>
  <Words>270</Words>
  <Application>Microsoft Office PowerPoint</Application>
  <PresentationFormat>Экран (4:3)</PresentationFormat>
  <Paragraphs>28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Tahoma</vt:lpstr>
      <vt:lpstr>Times New Roman</vt:lpstr>
      <vt:lpstr>Соседство</vt:lpstr>
      <vt:lpstr>Деректер базасымен жұмыс</vt:lpstr>
      <vt:lpstr>Бүгінгі сабақта:</vt:lpstr>
      <vt:lpstr>Презентация PowerPoint</vt:lpstr>
      <vt:lpstr>Презентация PowerPoint</vt:lpstr>
      <vt:lpstr>Презентация PowerPoint</vt:lpstr>
      <vt:lpstr>Тапсырма </vt:lpstr>
      <vt:lpstr>Презентация PowerPoint</vt:lpstr>
      <vt:lpstr>Тапсырма 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Виртуалы шындықтағы адам</dc:title>
  <dc:creator>HP</dc:creator>
  <cp:lastModifiedBy>Nurarys Zhumay</cp:lastModifiedBy>
  <cp:revision>89</cp:revision>
  <dcterms:created xsi:type="dcterms:W3CDTF">2020-10-16T05:22:51Z</dcterms:created>
  <dcterms:modified xsi:type="dcterms:W3CDTF">2021-05-11T09:54:04Z</dcterms:modified>
</cp:coreProperties>
</file>