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59" r:id="rId5"/>
    <p:sldId id="260" r:id="rId6"/>
    <p:sldId id="261" r:id="rId7"/>
    <p:sldId id="262" r:id="rId8"/>
    <p:sldId id="266" r:id="rId9"/>
    <p:sldId id="265" r:id="rId10"/>
    <p:sldId id="267" r:id="rId11"/>
    <p:sldId id="268" r:id="rId12"/>
    <p:sldId id="269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12" autoAdjust="0"/>
    <p:restoredTop sz="94660"/>
  </p:normalViewPr>
  <p:slideViewPr>
    <p:cSldViewPr>
      <p:cViewPr>
        <p:scale>
          <a:sx n="51" d="100"/>
          <a:sy n="51" d="100"/>
        </p:scale>
        <p:origin x="-139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5A2FD3F-FC3D-4C76-AB1A-BB42D1680031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15AA0C52-6501-4C0D-9B60-A2ED4343F508}">
      <dgm:prSet phldrT="[Текст]"/>
      <dgm:spPr/>
      <dgm:t>
        <a:bodyPr/>
        <a:lstStyle/>
        <a:p>
          <a:r>
            <a:rPr lang="kk-KZ" b="1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Массив</a:t>
          </a:r>
          <a:r>
            <a:rPr lang="kk-KZ" dirty="0" smtClean="0"/>
            <a:t> </a:t>
          </a:r>
          <a:r>
            <a:rPr lang="ru-RU" i="1" dirty="0" smtClean="0">
              <a:latin typeface="Times New Roman" pitchFamily="18" charset="0"/>
              <a:cs typeface="Times New Roman" pitchFamily="18" charset="0"/>
            </a:rPr>
            <a:t>–</a:t>
          </a:r>
          <a:r>
            <a:rPr lang="kk-KZ" i="1" dirty="0" smtClean="0">
              <a:latin typeface="Times New Roman" pitchFamily="18" charset="0"/>
              <a:cs typeface="Times New Roman" pitchFamily="18" charset="0"/>
            </a:rPr>
            <a:t>бір типті элементтер жиыны</a:t>
          </a:r>
          <a:endParaRPr lang="ru-RU" i="1" dirty="0">
            <a:latin typeface="Times New Roman" pitchFamily="18" charset="0"/>
            <a:cs typeface="Times New Roman" pitchFamily="18" charset="0"/>
          </a:endParaRPr>
        </a:p>
      </dgm:t>
    </dgm:pt>
    <dgm:pt modelId="{40C4F9BA-852E-4B1B-8EB6-AA7FD9916131}" type="parTrans" cxnId="{CC403F9F-7161-4800-8C88-82C1F23B7631}">
      <dgm:prSet/>
      <dgm:spPr/>
      <dgm:t>
        <a:bodyPr/>
        <a:lstStyle/>
        <a:p>
          <a:endParaRPr lang="ru-RU"/>
        </a:p>
      </dgm:t>
    </dgm:pt>
    <dgm:pt modelId="{61A0A41E-C5CA-4742-A1B5-D06FFFA6FBC6}" type="sibTrans" cxnId="{CC403F9F-7161-4800-8C88-82C1F23B7631}">
      <dgm:prSet/>
      <dgm:spPr/>
      <dgm:t>
        <a:bodyPr/>
        <a:lstStyle/>
        <a:p>
          <a:endParaRPr lang="ru-RU"/>
        </a:p>
      </dgm:t>
    </dgm:pt>
    <dgm:pt modelId="{F46580EF-4E32-4762-BC57-22E9E1CAEA25}">
      <dgm:prSet phldrT="[Текст]"/>
      <dgm:spPr/>
      <dgm:t>
        <a:bodyPr/>
        <a:lstStyle/>
        <a:p>
          <a:r>
            <a:rPr lang="kk-KZ" b="1" i="1" dirty="0" smtClean="0">
              <a:latin typeface="Times New Roman" pitchFamily="18" charset="0"/>
              <a:cs typeface="Times New Roman" pitchFamily="18" charset="0"/>
            </a:rPr>
            <a:t>Бір өлшемді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183F986E-6C85-4FCE-9470-2667B772B991}" type="parTrans" cxnId="{23503691-BC36-498E-955E-1E359C73871F}">
      <dgm:prSet/>
      <dgm:spPr/>
      <dgm:t>
        <a:bodyPr/>
        <a:lstStyle/>
        <a:p>
          <a:endParaRPr lang="ru-RU"/>
        </a:p>
      </dgm:t>
    </dgm:pt>
    <dgm:pt modelId="{425FDF5C-644B-411F-BA50-C75B07B9476F}" type="sibTrans" cxnId="{23503691-BC36-498E-955E-1E359C73871F}">
      <dgm:prSet/>
      <dgm:spPr/>
      <dgm:t>
        <a:bodyPr/>
        <a:lstStyle/>
        <a:p>
          <a:endParaRPr lang="ru-RU"/>
        </a:p>
      </dgm:t>
    </dgm:pt>
    <dgm:pt modelId="{88A0BF5D-37EE-479E-9B8E-ADA60CA937DD}">
      <dgm:prSet phldrT="[Текст]"/>
      <dgm:spPr/>
      <dgm:t>
        <a:bodyPr/>
        <a:lstStyle/>
        <a:p>
          <a:r>
            <a:rPr lang="kk-KZ" b="1" i="1" dirty="0" smtClean="0">
              <a:latin typeface="Times New Roman" pitchFamily="18" charset="0"/>
              <a:cs typeface="Times New Roman" pitchFamily="18" charset="0"/>
            </a:rPr>
            <a:t>Екі өлшемді</a:t>
          </a:r>
          <a:endParaRPr lang="ru-RU" b="1" i="1" dirty="0">
            <a:latin typeface="Times New Roman" pitchFamily="18" charset="0"/>
            <a:cs typeface="Times New Roman" pitchFamily="18" charset="0"/>
          </a:endParaRPr>
        </a:p>
      </dgm:t>
    </dgm:pt>
    <dgm:pt modelId="{D8A7F935-5748-4484-843E-85FE7162E0E5}" type="parTrans" cxnId="{E34FAF15-0D02-4BF5-8CB0-354119DC2940}">
      <dgm:prSet/>
      <dgm:spPr/>
      <dgm:t>
        <a:bodyPr/>
        <a:lstStyle/>
        <a:p>
          <a:endParaRPr lang="ru-RU"/>
        </a:p>
      </dgm:t>
    </dgm:pt>
    <dgm:pt modelId="{55395AF2-C202-44EE-BCAD-2AA7F0640362}" type="sibTrans" cxnId="{E34FAF15-0D02-4BF5-8CB0-354119DC2940}">
      <dgm:prSet/>
      <dgm:spPr/>
      <dgm:t>
        <a:bodyPr/>
        <a:lstStyle/>
        <a:p>
          <a:endParaRPr lang="ru-RU"/>
        </a:p>
      </dgm:t>
    </dgm:pt>
    <dgm:pt modelId="{48F2A3F6-B4E4-4021-A1CD-49F87FAAC359}" type="pres">
      <dgm:prSet presAssocID="{D5A2FD3F-FC3D-4C76-AB1A-BB42D1680031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041E4EDF-AC67-4554-A70E-1DF6FD466349}" type="pres">
      <dgm:prSet presAssocID="{15AA0C52-6501-4C0D-9B60-A2ED4343F508}" presName="hierRoot1" presStyleCnt="0"/>
      <dgm:spPr/>
    </dgm:pt>
    <dgm:pt modelId="{56DEAA35-A978-41E8-8150-4C2E4E682397}" type="pres">
      <dgm:prSet presAssocID="{15AA0C52-6501-4C0D-9B60-A2ED4343F508}" presName="composite" presStyleCnt="0"/>
      <dgm:spPr/>
    </dgm:pt>
    <dgm:pt modelId="{9A3FDD73-852E-4494-AFF5-0D5A9E8932C6}" type="pres">
      <dgm:prSet presAssocID="{15AA0C52-6501-4C0D-9B60-A2ED4343F508}" presName="background" presStyleLbl="node0" presStyleIdx="0" presStyleCnt="1"/>
      <dgm:spPr/>
    </dgm:pt>
    <dgm:pt modelId="{00A68547-6B26-447B-9FCF-1F15A56AC1C0}" type="pres">
      <dgm:prSet presAssocID="{15AA0C52-6501-4C0D-9B60-A2ED4343F508}" presName="text" presStyleLbl="fgAcc0" presStyleIdx="0" presStyleCnt="1" custScaleX="133833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7C2F168C-439C-4627-A6BB-76BFFC79BCC4}" type="pres">
      <dgm:prSet presAssocID="{15AA0C52-6501-4C0D-9B60-A2ED4343F508}" presName="hierChild2" presStyleCnt="0"/>
      <dgm:spPr/>
    </dgm:pt>
    <dgm:pt modelId="{84D2DECE-F6AE-4E3A-987C-544BF07ABB16}" type="pres">
      <dgm:prSet presAssocID="{183F986E-6C85-4FCE-9470-2667B772B991}" presName="Name10" presStyleLbl="parChTrans1D2" presStyleIdx="0" presStyleCnt="2"/>
      <dgm:spPr/>
      <dgm:t>
        <a:bodyPr/>
        <a:lstStyle/>
        <a:p>
          <a:endParaRPr lang="ru-RU"/>
        </a:p>
      </dgm:t>
    </dgm:pt>
    <dgm:pt modelId="{C356FF0C-6816-4E37-B52B-5F0A5E84993B}" type="pres">
      <dgm:prSet presAssocID="{F46580EF-4E32-4762-BC57-22E9E1CAEA25}" presName="hierRoot2" presStyleCnt="0"/>
      <dgm:spPr/>
    </dgm:pt>
    <dgm:pt modelId="{C9332228-F9FC-414D-9B81-9A41D2EBBEC0}" type="pres">
      <dgm:prSet presAssocID="{F46580EF-4E32-4762-BC57-22E9E1CAEA25}" presName="composite2" presStyleCnt="0"/>
      <dgm:spPr/>
    </dgm:pt>
    <dgm:pt modelId="{8D909E36-0675-446E-BFD0-1E991B994451}" type="pres">
      <dgm:prSet presAssocID="{F46580EF-4E32-4762-BC57-22E9E1CAEA25}" presName="background2" presStyleLbl="node2" presStyleIdx="0" presStyleCnt="2"/>
      <dgm:spPr/>
    </dgm:pt>
    <dgm:pt modelId="{408D9D25-A959-47C9-A1AA-7F69943B736C}" type="pres">
      <dgm:prSet presAssocID="{F46580EF-4E32-4762-BC57-22E9E1CAEA25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20F91B09-0855-48F6-8FD3-E767D56B595B}" type="pres">
      <dgm:prSet presAssocID="{F46580EF-4E32-4762-BC57-22E9E1CAEA25}" presName="hierChild3" presStyleCnt="0"/>
      <dgm:spPr/>
    </dgm:pt>
    <dgm:pt modelId="{B2E5C753-F54A-4BA1-9644-761F5B0012A3}" type="pres">
      <dgm:prSet presAssocID="{D8A7F935-5748-4484-843E-85FE7162E0E5}" presName="Name10" presStyleLbl="parChTrans1D2" presStyleIdx="1" presStyleCnt="2"/>
      <dgm:spPr/>
      <dgm:t>
        <a:bodyPr/>
        <a:lstStyle/>
        <a:p>
          <a:endParaRPr lang="ru-RU"/>
        </a:p>
      </dgm:t>
    </dgm:pt>
    <dgm:pt modelId="{EC6FBB17-DEC8-46D5-8457-9B9F32E0F3D0}" type="pres">
      <dgm:prSet presAssocID="{88A0BF5D-37EE-479E-9B8E-ADA60CA937DD}" presName="hierRoot2" presStyleCnt="0"/>
      <dgm:spPr/>
    </dgm:pt>
    <dgm:pt modelId="{645EF36C-2735-4B1A-B610-17A1A609ADFF}" type="pres">
      <dgm:prSet presAssocID="{88A0BF5D-37EE-479E-9B8E-ADA60CA937DD}" presName="composite2" presStyleCnt="0"/>
      <dgm:spPr/>
    </dgm:pt>
    <dgm:pt modelId="{DF5E6B57-F351-49D4-B070-E11C30917192}" type="pres">
      <dgm:prSet presAssocID="{88A0BF5D-37EE-479E-9B8E-ADA60CA937DD}" presName="background2" presStyleLbl="node2" presStyleIdx="1" presStyleCnt="2"/>
      <dgm:spPr/>
    </dgm:pt>
    <dgm:pt modelId="{81661697-CC78-4FB6-8AA4-AC280F0DA567}" type="pres">
      <dgm:prSet presAssocID="{88A0BF5D-37EE-479E-9B8E-ADA60CA937DD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ru-RU"/>
        </a:p>
      </dgm:t>
    </dgm:pt>
    <dgm:pt modelId="{A70FCA9B-E333-4E19-A672-447BEEF31540}" type="pres">
      <dgm:prSet presAssocID="{88A0BF5D-37EE-479E-9B8E-ADA60CA937DD}" presName="hierChild3" presStyleCnt="0"/>
      <dgm:spPr/>
    </dgm:pt>
  </dgm:ptLst>
  <dgm:cxnLst>
    <dgm:cxn modelId="{591237EE-FA34-4288-8C95-6B8AC11953BF}" type="presOf" srcId="{88A0BF5D-37EE-479E-9B8E-ADA60CA937DD}" destId="{81661697-CC78-4FB6-8AA4-AC280F0DA567}" srcOrd="0" destOrd="0" presId="urn:microsoft.com/office/officeart/2005/8/layout/hierarchy1"/>
    <dgm:cxn modelId="{E34FAF15-0D02-4BF5-8CB0-354119DC2940}" srcId="{15AA0C52-6501-4C0D-9B60-A2ED4343F508}" destId="{88A0BF5D-37EE-479E-9B8E-ADA60CA937DD}" srcOrd="1" destOrd="0" parTransId="{D8A7F935-5748-4484-843E-85FE7162E0E5}" sibTransId="{55395AF2-C202-44EE-BCAD-2AA7F0640362}"/>
    <dgm:cxn modelId="{197CB18E-7F4F-47D5-BF04-97464F373F14}" type="presOf" srcId="{D8A7F935-5748-4484-843E-85FE7162E0E5}" destId="{B2E5C753-F54A-4BA1-9644-761F5B0012A3}" srcOrd="0" destOrd="0" presId="urn:microsoft.com/office/officeart/2005/8/layout/hierarchy1"/>
    <dgm:cxn modelId="{722DD449-CE4C-4233-ACA6-199A6ED7CFCF}" type="presOf" srcId="{15AA0C52-6501-4C0D-9B60-A2ED4343F508}" destId="{00A68547-6B26-447B-9FCF-1F15A56AC1C0}" srcOrd="0" destOrd="0" presId="urn:microsoft.com/office/officeart/2005/8/layout/hierarchy1"/>
    <dgm:cxn modelId="{BE922240-C369-4DF0-B8E0-43A74BF4BD75}" type="presOf" srcId="{D5A2FD3F-FC3D-4C76-AB1A-BB42D1680031}" destId="{48F2A3F6-B4E4-4021-A1CD-49F87FAAC359}" srcOrd="0" destOrd="0" presId="urn:microsoft.com/office/officeart/2005/8/layout/hierarchy1"/>
    <dgm:cxn modelId="{FCF879E4-B76A-4E8C-8AED-A5CCD9049BC3}" type="presOf" srcId="{183F986E-6C85-4FCE-9470-2667B772B991}" destId="{84D2DECE-F6AE-4E3A-987C-544BF07ABB16}" srcOrd="0" destOrd="0" presId="urn:microsoft.com/office/officeart/2005/8/layout/hierarchy1"/>
    <dgm:cxn modelId="{CC403F9F-7161-4800-8C88-82C1F23B7631}" srcId="{D5A2FD3F-FC3D-4C76-AB1A-BB42D1680031}" destId="{15AA0C52-6501-4C0D-9B60-A2ED4343F508}" srcOrd="0" destOrd="0" parTransId="{40C4F9BA-852E-4B1B-8EB6-AA7FD9916131}" sibTransId="{61A0A41E-C5CA-4742-A1B5-D06FFFA6FBC6}"/>
    <dgm:cxn modelId="{23503691-BC36-498E-955E-1E359C73871F}" srcId="{15AA0C52-6501-4C0D-9B60-A2ED4343F508}" destId="{F46580EF-4E32-4762-BC57-22E9E1CAEA25}" srcOrd="0" destOrd="0" parTransId="{183F986E-6C85-4FCE-9470-2667B772B991}" sibTransId="{425FDF5C-644B-411F-BA50-C75B07B9476F}"/>
    <dgm:cxn modelId="{DED61AE6-6B79-47C4-AAF9-8634FC1AC0C9}" type="presOf" srcId="{F46580EF-4E32-4762-BC57-22E9E1CAEA25}" destId="{408D9D25-A959-47C9-A1AA-7F69943B736C}" srcOrd="0" destOrd="0" presId="urn:microsoft.com/office/officeart/2005/8/layout/hierarchy1"/>
    <dgm:cxn modelId="{C29D57FC-5FD7-4DF8-B4FF-A4F5BBF38112}" type="presParOf" srcId="{48F2A3F6-B4E4-4021-A1CD-49F87FAAC359}" destId="{041E4EDF-AC67-4554-A70E-1DF6FD466349}" srcOrd="0" destOrd="0" presId="urn:microsoft.com/office/officeart/2005/8/layout/hierarchy1"/>
    <dgm:cxn modelId="{BCCD68F7-766E-4C38-9AB6-3204E7A4E669}" type="presParOf" srcId="{041E4EDF-AC67-4554-A70E-1DF6FD466349}" destId="{56DEAA35-A978-41E8-8150-4C2E4E682397}" srcOrd="0" destOrd="0" presId="urn:microsoft.com/office/officeart/2005/8/layout/hierarchy1"/>
    <dgm:cxn modelId="{63C72600-D325-4FE9-A028-9CC86FBA031D}" type="presParOf" srcId="{56DEAA35-A978-41E8-8150-4C2E4E682397}" destId="{9A3FDD73-852E-4494-AFF5-0D5A9E8932C6}" srcOrd="0" destOrd="0" presId="urn:microsoft.com/office/officeart/2005/8/layout/hierarchy1"/>
    <dgm:cxn modelId="{51D7F955-E940-4A5E-B752-629599006BCE}" type="presParOf" srcId="{56DEAA35-A978-41E8-8150-4C2E4E682397}" destId="{00A68547-6B26-447B-9FCF-1F15A56AC1C0}" srcOrd="1" destOrd="0" presId="urn:microsoft.com/office/officeart/2005/8/layout/hierarchy1"/>
    <dgm:cxn modelId="{629525BE-3CFF-496A-880F-B0C43B1CF42A}" type="presParOf" srcId="{041E4EDF-AC67-4554-A70E-1DF6FD466349}" destId="{7C2F168C-439C-4627-A6BB-76BFFC79BCC4}" srcOrd="1" destOrd="0" presId="urn:microsoft.com/office/officeart/2005/8/layout/hierarchy1"/>
    <dgm:cxn modelId="{958CBA94-C0B8-40B8-8974-052A8FA16E72}" type="presParOf" srcId="{7C2F168C-439C-4627-A6BB-76BFFC79BCC4}" destId="{84D2DECE-F6AE-4E3A-987C-544BF07ABB16}" srcOrd="0" destOrd="0" presId="urn:microsoft.com/office/officeart/2005/8/layout/hierarchy1"/>
    <dgm:cxn modelId="{4A337587-3953-494A-B65F-B68ADAF6ED48}" type="presParOf" srcId="{7C2F168C-439C-4627-A6BB-76BFFC79BCC4}" destId="{C356FF0C-6816-4E37-B52B-5F0A5E84993B}" srcOrd="1" destOrd="0" presId="urn:microsoft.com/office/officeart/2005/8/layout/hierarchy1"/>
    <dgm:cxn modelId="{98B7E288-7B4D-4B6D-BA59-1E6FCDAC92CD}" type="presParOf" srcId="{C356FF0C-6816-4E37-B52B-5F0A5E84993B}" destId="{C9332228-F9FC-414D-9B81-9A41D2EBBEC0}" srcOrd="0" destOrd="0" presId="urn:microsoft.com/office/officeart/2005/8/layout/hierarchy1"/>
    <dgm:cxn modelId="{0C00D49C-1EB5-4525-B067-03362F2FD677}" type="presParOf" srcId="{C9332228-F9FC-414D-9B81-9A41D2EBBEC0}" destId="{8D909E36-0675-446E-BFD0-1E991B994451}" srcOrd="0" destOrd="0" presId="urn:microsoft.com/office/officeart/2005/8/layout/hierarchy1"/>
    <dgm:cxn modelId="{D6BC9094-A21E-45E0-B51C-79C1D2441BA2}" type="presParOf" srcId="{C9332228-F9FC-414D-9B81-9A41D2EBBEC0}" destId="{408D9D25-A959-47C9-A1AA-7F69943B736C}" srcOrd="1" destOrd="0" presId="urn:microsoft.com/office/officeart/2005/8/layout/hierarchy1"/>
    <dgm:cxn modelId="{7CD3982B-F442-40C5-86ED-60F5ED4C48FB}" type="presParOf" srcId="{C356FF0C-6816-4E37-B52B-5F0A5E84993B}" destId="{20F91B09-0855-48F6-8FD3-E767D56B595B}" srcOrd="1" destOrd="0" presId="urn:microsoft.com/office/officeart/2005/8/layout/hierarchy1"/>
    <dgm:cxn modelId="{E300A0DE-93DA-4FBF-8948-E4E15858B281}" type="presParOf" srcId="{7C2F168C-439C-4627-A6BB-76BFFC79BCC4}" destId="{B2E5C753-F54A-4BA1-9644-761F5B0012A3}" srcOrd="2" destOrd="0" presId="urn:microsoft.com/office/officeart/2005/8/layout/hierarchy1"/>
    <dgm:cxn modelId="{C598BAA3-E5E0-4A8B-899D-56E3DD33032F}" type="presParOf" srcId="{7C2F168C-439C-4627-A6BB-76BFFC79BCC4}" destId="{EC6FBB17-DEC8-46D5-8457-9B9F32E0F3D0}" srcOrd="3" destOrd="0" presId="urn:microsoft.com/office/officeart/2005/8/layout/hierarchy1"/>
    <dgm:cxn modelId="{71D9E84A-CF66-4192-8116-E301867CD0B7}" type="presParOf" srcId="{EC6FBB17-DEC8-46D5-8457-9B9F32E0F3D0}" destId="{645EF36C-2735-4B1A-B610-17A1A609ADFF}" srcOrd="0" destOrd="0" presId="urn:microsoft.com/office/officeart/2005/8/layout/hierarchy1"/>
    <dgm:cxn modelId="{C2FA9041-1D56-4677-9C63-8E81087A6F0C}" type="presParOf" srcId="{645EF36C-2735-4B1A-B610-17A1A609ADFF}" destId="{DF5E6B57-F351-49D4-B070-E11C30917192}" srcOrd="0" destOrd="0" presId="urn:microsoft.com/office/officeart/2005/8/layout/hierarchy1"/>
    <dgm:cxn modelId="{3D2BFC26-AC67-490F-9D8D-F8858556E200}" type="presParOf" srcId="{645EF36C-2735-4B1A-B610-17A1A609ADFF}" destId="{81661697-CC78-4FB6-8AA4-AC280F0DA567}" srcOrd="1" destOrd="0" presId="urn:microsoft.com/office/officeart/2005/8/layout/hierarchy1"/>
    <dgm:cxn modelId="{E15914A5-A1FF-42AE-B188-875CF9BC8A6C}" type="presParOf" srcId="{EC6FBB17-DEC8-46D5-8457-9B9F32E0F3D0}" destId="{A70FCA9B-E333-4E19-A672-447BEEF3154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2E5C753-F54A-4BA1-9644-761F5B0012A3}">
      <dsp:nvSpPr>
        <dsp:cNvPr id="0" name=""/>
        <dsp:cNvSpPr/>
      </dsp:nvSpPr>
      <dsp:spPr>
        <a:xfrm>
          <a:off x="3340473" y="1871992"/>
          <a:ext cx="1801216" cy="8572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84167"/>
              </a:lnTo>
              <a:lnTo>
                <a:pt x="1801216" y="584167"/>
              </a:lnTo>
              <a:lnTo>
                <a:pt x="1801216" y="857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4D2DECE-F6AE-4E3A-987C-544BF07ABB16}">
      <dsp:nvSpPr>
        <dsp:cNvPr id="0" name=""/>
        <dsp:cNvSpPr/>
      </dsp:nvSpPr>
      <dsp:spPr>
        <a:xfrm>
          <a:off x="1539256" y="1871992"/>
          <a:ext cx="1801216" cy="857215"/>
        </a:xfrm>
        <a:custGeom>
          <a:avLst/>
          <a:gdLst/>
          <a:ahLst/>
          <a:cxnLst/>
          <a:rect l="0" t="0" r="0" b="0"/>
          <a:pathLst>
            <a:path>
              <a:moveTo>
                <a:pt x="1801216" y="0"/>
              </a:moveTo>
              <a:lnTo>
                <a:pt x="1801216" y="584167"/>
              </a:lnTo>
              <a:lnTo>
                <a:pt x="0" y="584167"/>
              </a:lnTo>
              <a:lnTo>
                <a:pt x="0" y="857215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3FDD73-852E-4494-AFF5-0D5A9E8932C6}">
      <dsp:nvSpPr>
        <dsp:cNvPr id="0" name=""/>
        <dsp:cNvSpPr/>
      </dsp:nvSpPr>
      <dsp:spPr>
        <a:xfrm>
          <a:off x="1368145" y="364"/>
          <a:ext cx="3944655" cy="1871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A68547-6B26-447B-9FCF-1F15A56AC1C0}">
      <dsp:nvSpPr>
        <dsp:cNvPr id="0" name=""/>
        <dsp:cNvSpPr/>
      </dsp:nvSpPr>
      <dsp:spPr>
        <a:xfrm>
          <a:off x="1695639" y="311483"/>
          <a:ext cx="3944655" cy="1871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b="1" i="1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Массив</a:t>
          </a:r>
          <a:r>
            <a:rPr lang="kk-KZ" sz="3400" kern="1200" dirty="0" smtClean="0"/>
            <a:t> </a:t>
          </a:r>
          <a:r>
            <a:rPr lang="ru-RU" sz="3400" i="1" kern="1200" dirty="0" smtClean="0">
              <a:latin typeface="Times New Roman" pitchFamily="18" charset="0"/>
              <a:cs typeface="Times New Roman" pitchFamily="18" charset="0"/>
            </a:rPr>
            <a:t>–</a:t>
          </a:r>
          <a:r>
            <a:rPr lang="kk-KZ" sz="3400" i="1" kern="1200" dirty="0" smtClean="0">
              <a:latin typeface="Times New Roman" pitchFamily="18" charset="0"/>
              <a:cs typeface="Times New Roman" pitchFamily="18" charset="0"/>
            </a:rPr>
            <a:t>бір типті элементтер жиыны</a:t>
          </a:r>
          <a:endParaRPr lang="ru-RU" sz="3400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1695639" y="311483"/>
        <a:ext cx="3944655" cy="1871628"/>
      </dsp:txXfrm>
    </dsp:sp>
    <dsp:sp modelId="{8D909E36-0675-446E-BFD0-1E991B994451}">
      <dsp:nvSpPr>
        <dsp:cNvPr id="0" name=""/>
        <dsp:cNvSpPr/>
      </dsp:nvSpPr>
      <dsp:spPr>
        <a:xfrm>
          <a:off x="65533" y="2729208"/>
          <a:ext cx="2947445" cy="1871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08D9D25-A959-47C9-A1AA-7F69943B736C}">
      <dsp:nvSpPr>
        <dsp:cNvPr id="0" name=""/>
        <dsp:cNvSpPr/>
      </dsp:nvSpPr>
      <dsp:spPr>
        <a:xfrm>
          <a:off x="393027" y="3040327"/>
          <a:ext cx="2947445" cy="1871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b="1" i="1" kern="1200" dirty="0" smtClean="0">
              <a:latin typeface="Times New Roman" pitchFamily="18" charset="0"/>
              <a:cs typeface="Times New Roman" pitchFamily="18" charset="0"/>
            </a:rPr>
            <a:t>Бір өлшемді</a:t>
          </a:r>
          <a:endParaRPr lang="ru-RU" sz="34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3027" y="3040327"/>
        <a:ext cx="2947445" cy="1871628"/>
      </dsp:txXfrm>
    </dsp:sp>
    <dsp:sp modelId="{DF5E6B57-F351-49D4-B070-E11C30917192}">
      <dsp:nvSpPr>
        <dsp:cNvPr id="0" name=""/>
        <dsp:cNvSpPr/>
      </dsp:nvSpPr>
      <dsp:spPr>
        <a:xfrm>
          <a:off x="3667966" y="2729208"/>
          <a:ext cx="2947445" cy="187162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61697-CC78-4FB6-8AA4-AC280F0DA567}">
      <dsp:nvSpPr>
        <dsp:cNvPr id="0" name=""/>
        <dsp:cNvSpPr/>
      </dsp:nvSpPr>
      <dsp:spPr>
        <a:xfrm>
          <a:off x="3995460" y="3040327"/>
          <a:ext cx="2947445" cy="187162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kk-KZ" sz="3400" b="1" i="1" kern="1200" dirty="0" smtClean="0">
              <a:latin typeface="Times New Roman" pitchFamily="18" charset="0"/>
              <a:cs typeface="Times New Roman" pitchFamily="18" charset="0"/>
            </a:rPr>
            <a:t>Екі өлшемді</a:t>
          </a:r>
          <a:endParaRPr lang="ru-RU" sz="3400" b="1" i="1" kern="1200" dirty="0">
            <a:latin typeface="Times New Roman" pitchFamily="18" charset="0"/>
            <a:cs typeface="Times New Roman" pitchFamily="18" charset="0"/>
          </a:endParaRPr>
        </a:p>
      </dsp:txBody>
      <dsp:txXfrm>
        <a:off x="3995460" y="3040327"/>
        <a:ext cx="2947445" cy="187162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13.02.2021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28125" t="17500" r="13541" b="13333"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Google Shape;130;p34"/>
          <p:cNvSpPr txBox="1"/>
          <p:nvPr/>
        </p:nvSpPr>
        <p:spPr>
          <a:xfrm>
            <a:off x="2555776" y="908720"/>
            <a:ext cx="6017477" cy="4226580"/>
          </a:xfrm>
          <a:prstGeom prst="rect">
            <a:avLst/>
          </a:prstGeom>
          <a:noFill/>
          <a:ln>
            <a:noFill/>
          </a:ln>
          <a:effectLst>
            <a:outerShdw blurRad="57150" dist="19050" dir="5400000" algn="bl" rotWithShape="0">
              <a:srgbClr val="000000">
                <a:alpha val="49800"/>
              </a:srgbClr>
            </a:outerShdw>
          </a:effectLst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r">
              <a:buClr>
                <a:schemeClr val="dk1"/>
              </a:buClr>
              <a:buSzPts val="1100"/>
            </a:pPr>
            <a:endParaRPr lang="kk-KZ" sz="4000" b="1" i="0" u="none" strike="noStrike" cap="none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lvl="0" algn="ctr">
              <a:buClr>
                <a:schemeClr val="dk1"/>
              </a:buClr>
              <a:buSzPts val="1100"/>
            </a:pPr>
            <a:endParaRPr lang="kk-KZ" sz="4000" b="1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kk-KZ" sz="3600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Бір өлшемді массив.</a:t>
            </a:r>
            <a:endParaRPr lang="en-US" sz="3600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endParaRPr lang="ru-RU" sz="3600" dirty="0" smtClean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  <a:p>
            <a:pPr algn="ctr">
              <a:buClr>
                <a:schemeClr val="dk1"/>
              </a:buClr>
              <a:buSzPts val="1100"/>
            </a:pPr>
            <a:r>
              <a:rPr lang="ru-RU" sz="3600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9</a:t>
            </a:r>
            <a:r>
              <a:rPr lang="kk-KZ" sz="3600" dirty="0" smtClean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 </a:t>
            </a:r>
            <a:r>
              <a:rPr lang="kk-KZ" sz="3600" dirty="0">
                <a:solidFill>
                  <a:schemeClr val="tx1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  <a:sym typeface="PT Sans Caption"/>
              </a:rPr>
              <a:t>сынып</a:t>
            </a:r>
            <a:endParaRPr lang="x-none" sz="3600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ctr">
              <a:buClr>
                <a:schemeClr val="dk1"/>
              </a:buClr>
              <a:buSzPts val="1100"/>
            </a:pPr>
            <a:endParaRPr sz="4000" b="1" i="0" u="none" strike="noStrike" cap="none" dirty="0">
              <a:solidFill>
                <a:schemeClr val="tx1">
                  <a:lumMod val="50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  <a:sym typeface="PT Sans Caption"/>
            </a:endParaRPr>
          </a:p>
        </p:txBody>
      </p:sp>
      <p:pic>
        <p:nvPicPr>
          <p:cNvPr id="12" name="Рисунок 11" descr="screen6.jpg"/>
          <p:cNvPicPr>
            <a:picLocks noChangeAspect="1"/>
          </p:cNvPicPr>
          <p:nvPr/>
        </p:nvPicPr>
        <p:blipFill>
          <a:blip r:embed="rId3" cstate="print"/>
          <a:srcRect r="79137" b="80450"/>
          <a:stretch>
            <a:fillRect/>
          </a:stretch>
        </p:blipFill>
        <p:spPr>
          <a:xfrm>
            <a:off x="8676456" y="3645024"/>
            <a:ext cx="3528392" cy="3212976"/>
          </a:xfrm>
          <a:prstGeom prst="rect">
            <a:avLst/>
          </a:prstGeom>
        </p:spPr>
      </p:pic>
      <p:pic>
        <p:nvPicPr>
          <p:cNvPr id="13" name="Рисунок 12" descr="screen6.jpg"/>
          <p:cNvPicPr>
            <a:picLocks noChangeAspect="1"/>
          </p:cNvPicPr>
          <p:nvPr/>
        </p:nvPicPr>
        <p:blipFill>
          <a:blip r:embed="rId3" cstate="print"/>
          <a:srcRect l="24013" t="22700" r="27163" b="13251"/>
          <a:stretch>
            <a:fillRect/>
          </a:stretch>
        </p:blipFill>
        <p:spPr>
          <a:xfrm>
            <a:off x="9144000" y="0"/>
            <a:ext cx="2916832" cy="288313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2051720" y="260648"/>
            <a:ext cx="2482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Тапсырма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№</a:t>
            </a:r>
            <a:r>
              <a:rPr lang="en-US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2</a:t>
            </a:r>
            <a:endParaRPr lang="kk-KZ" sz="28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8273099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Pyhton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бағдарламалау тілінде нысандардың аттарын 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олардың сипаттамаларымен сәйкестендір.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95536" y="2204865"/>
          <a:ext cx="3384376" cy="2316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84376"/>
              </a:tblGrid>
              <a:tr h="446450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Жолдық массив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Сандық массив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Бос тізім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6450">
                <a:tc>
                  <a:txBody>
                    <a:bodyPr/>
                    <a:lstStyle/>
                    <a:p>
                      <a:r>
                        <a:rPr lang="kk-KZ" sz="3200" dirty="0" smtClean="0">
                          <a:latin typeface="Times New Roman" pitchFamily="18" charset="0"/>
                          <a:cs typeface="Times New Roman" pitchFamily="18" charset="0"/>
                        </a:rPr>
                        <a:t>Тізім </a:t>
                      </a:r>
                      <a:endParaRPr lang="ru-RU" sz="32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4499992" y="2132856"/>
          <a:ext cx="4176464" cy="23606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76464"/>
              </a:tblGrid>
              <a:tr h="590168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m[-3,12,78,-9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0168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m[]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0168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m[‘a’,’word’,2]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590168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m[‘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one,’two’,’three</a:t>
                      </a:r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’]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Прямая соединительная линия 9"/>
          <p:cNvCxnSpPr/>
          <p:nvPr/>
        </p:nvCxnSpPr>
        <p:spPr>
          <a:xfrm>
            <a:off x="3707904" y="2420888"/>
            <a:ext cx="864096" cy="194421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/>
          <p:nvPr/>
        </p:nvCxnSpPr>
        <p:spPr>
          <a:xfrm flipV="1">
            <a:off x="3779912" y="2420888"/>
            <a:ext cx="792088" cy="6480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 flipV="1">
            <a:off x="3707904" y="3140968"/>
            <a:ext cx="792088" cy="576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 flipV="1">
            <a:off x="3779912" y="3717032"/>
            <a:ext cx="720080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9" name="TextBox 8"/>
          <p:cNvSpPr txBox="1"/>
          <p:nvPr/>
        </p:nvSpPr>
        <p:spPr>
          <a:xfrm>
            <a:off x="1259632" y="404664"/>
            <a:ext cx="5865580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6600" dirty="0" smtClean="0">
                <a:latin typeface="Times New Roman" pitchFamily="18" charset="0"/>
                <a:cs typeface="Times New Roman" pitchFamily="18" charset="0"/>
              </a:rPr>
              <a:t>Үйге тапсырма:</a:t>
            </a:r>
          </a:p>
          <a:p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39553" y="1628800"/>
            <a:ext cx="784887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  Тізімді құру мен есептеу программасын құрыңдар.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Программаның әрбір жолына түсініктеме жазыңдар.</a:t>
            </a:r>
          </a:p>
          <a:p>
            <a:r>
              <a:rPr lang="en-US" sz="3200" b="1" dirty="0" smtClean="0">
                <a:latin typeface="Times New Roman" pitchFamily="18" charset="0"/>
                <a:cs typeface="Times New Roman" pitchFamily="18" charset="0"/>
              </a:rPr>
              <a:t>IDLE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ге программалық код енгізіңдер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3200" b="1" dirty="0" err="1" smtClean="0">
                <a:latin typeface="Times New Roman" pitchFamily="18" charset="0"/>
                <a:cs typeface="Times New Roman" pitchFamily="18" charset="0"/>
              </a:rPr>
              <a:t>са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қтаңдар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b="1" dirty="0" smtClean="0">
                <a:latin typeface="Times New Roman" pitchFamily="18" charset="0"/>
                <a:cs typeface="Times New Roman" pitchFamily="18" charset="0"/>
              </a:rPr>
              <a:t>модульді іске қосыңдар- шығарыңдар. 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30323"/>
          <a:stretch/>
        </p:blipFill>
        <p:spPr bwMode="auto">
          <a:xfrm>
            <a:off x="179512" y="260647"/>
            <a:ext cx="8784976" cy="6369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7" name="Прямоугольник 6"/>
          <p:cNvSpPr/>
          <p:nvPr/>
        </p:nvSpPr>
        <p:spPr>
          <a:xfrm>
            <a:off x="611560" y="2132856"/>
            <a:ext cx="824437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5400" b="1" i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Назарларыңызға  рақмет!</a:t>
            </a:r>
            <a:endParaRPr lang="ru-RU" sz="5400" b="1" i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251519" y="332656"/>
            <a:ext cx="8568953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endParaRPr lang="kk-KZ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Оқу мақсаттары:</a:t>
            </a:r>
            <a:endParaRPr lang="ru-RU" sz="3200" b="1" dirty="0" smtClean="0">
              <a:solidFill>
                <a:srgbClr val="FF0000"/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kk-KZ" sz="32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 өлшемді массивті қолдана отырып,</a:t>
            </a:r>
            <a:r>
              <a:rPr lang="en-US" sz="32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Python</a:t>
            </a:r>
            <a:r>
              <a:rPr lang="kk-KZ" sz="32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тілінде программа құру.</a:t>
            </a:r>
          </a:p>
          <a:p>
            <a:pPr algn="ctr"/>
            <a:r>
              <a:rPr lang="kk-KZ" sz="3200" b="1" dirty="0" smtClean="0">
                <a:solidFill>
                  <a:srgbClr val="FF0000"/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Сабақтың мақсаты:</a:t>
            </a:r>
          </a:p>
          <a:p>
            <a:pPr>
              <a:buFont typeface="Arial" pitchFamily="34" charset="0"/>
              <a:buChar char="•"/>
            </a:pPr>
            <a:r>
              <a:rPr lang="kk-KZ" sz="3200" b="1" dirty="0" smtClean="0"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Екі өлшемді массивпен танысу,жазылуын үйрену,есептер шығару.</a:t>
            </a:r>
            <a:endParaRPr lang="ru-RU" sz="3200" b="1" dirty="0" smtClean="0"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pPr>
              <a:buFont typeface="Arial" pitchFamily="34" charset="0"/>
              <a:buChar char="•"/>
            </a:pPr>
            <a:endParaRPr lang="ru-RU" sz="3200" b="1" dirty="0" smtClean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7" name="Рисунок 6" descr="screen6.jpg"/>
          <p:cNvPicPr>
            <a:picLocks noChangeAspect="1"/>
          </p:cNvPicPr>
          <p:nvPr/>
        </p:nvPicPr>
        <p:blipFill>
          <a:blip r:embed="rId3" cstate="print"/>
          <a:srcRect l="24013" t="22700" r="27163" b="13251"/>
          <a:stretch>
            <a:fillRect/>
          </a:stretch>
        </p:blipFill>
        <p:spPr>
          <a:xfrm>
            <a:off x="611560" y="404664"/>
            <a:ext cx="1311294" cy="12961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3275856" y="620688"/>
            <a:ext cx="2311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Түйін сөздер.</a:t>
            </a:r>
            <a:endParaRPr lang="ru-RU" sz="28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539552" y="1412776"/>
          <a:ext cx="8208912" cy="48965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13421"/>
                <a:gridCol w="2985059"/>
                <a:gridCol w="2910432"/>
              </a:tblGrid>
              <a:tr h="840820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Тізім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Список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List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0820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Массив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Массив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Array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533262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Бірөлшемді массив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Одномерный массив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One-</a:t>
                      </a:r>
                      <a:r>
                        <a:rPr lang="en-US" sz="280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dimenisonal</a:t>
                      </a:r>
                      <a:r>
                        <a:rPr lang="en-US" sz="28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array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0820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Элемент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Элемент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Element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840820"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kk-KZ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Индекс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latin typeface="Times New Roman" pitchFamily="18" charset="0"/>
                          <a:cs typeface="Times New Roman" pitchFamily="18" charset="0"/>
                        </a:rPr>
                        <a:t>Index</a:t>
                      </a:r>
                      <a:endParaRPr lang="ru-RU" sz="28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graphicFrame>
        <p:nvGraphicFramePr>
          <p:cNvPr id="5" name="Схема 4"/>
          <p:cNvGraphicFramePr/>
          <p:nvPr/>
        </p:nvGraphicFramePr>
        <p:xfrm>
          <a:off x="1043608" y="404664"/>
          <a:ext cx="7008440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6" name="Рисунок 5" descr="screen6.jpg"/>
          <p:cNvPicPr>
            <a:picLocks noChangeAspect="1"/>
          </p:cNvPicPr>
          <p:nvPr/>
        </p:nvPicPr>
        <p:blipFill>
          <a:blip r:embed="rId8" cstate="print"/>
          <a:srcRect l="24013" t="22700" r="27163" b="13251"/>
          <a:stretch>
            <a:fillRect/>
          </a:stretch>
        </p:blipFill>
        <p:spPr>
          <a:xfrm>
            <a:off x="467544" y="476672"/>
            <a:ext cx="1311294" cy="1296144"/>
          </a:xfrm>
          <a:prstGeom prst="rect">
            <a:avLst/>
          </a:prstGeom>
        </p:spPr>
      </p:pic>
    </p:spTree>
  </p:cSld>
  <p:clrMapOvr>
    <a:masterClrMapping/>
  </p:clrMapOvr>
  <p:transition spd="med">
    <p:newsflash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5" name="TextBox 4"/>
          <p:cNvSpPr txBox="1"/>
          <p:nvPr/>
        </p:nvSpPr>
        <p:spPr>
          <a:xfrm>
            <a:off x="827584" y="404664"/>
            <a:ext cx="722422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Бір өлшемді массивтермен жұмыс істеу үшін </a:t>
            </a:r>
            <a:r>
              <a:rPr lang="kk-KZ" sz="20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</a:t>
            </a: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 ыңғайлы.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251521" y="1124744"/>
            <a:ext cx="820891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Тізім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(list)-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бұл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 программалау тіліндегі тізбектер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типтерінің бірі.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Онда ортақ атаумен біріктірілген объектілермен реттелген </a:t>
            </a:r>
          </a:p>
          <a:p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жиынтығы сақталады.</a:t>
            </a: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699792" y="2708920"/>
            <a:ext cx="41044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Тізім элементтері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H="1">
            <a:off x="2627784" y="3284984"/>
            <a:ext cx="936104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>
            <a:off x="4355976" y="3284984"/>
            <a:ext cx="0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5076056" y="3356992"/>
            <a:ext cx="648072" cy="57606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827584" y="3933056"/>
            <a:ext cx="203453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[&lt;&lt;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өрнек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&gt;&gt;,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2987824" y="4005064"/>
            <a:ext cx="23166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өрнек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&gt;&gt;,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,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6136" y="4005064"/>
            <a:ext cx="20265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&lt;&lt;</a:t>
            </a:r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өрнек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N&gt;&gt;]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TextBox 5"/>
          <p:cNvSpPr txBox="1"/>
          <p:nvPr/>
        </p:nvSpPr>
        <p:spPr>
          <a:xfrm>
            <a:off x="539552" y="404664"/>
            <a:ext cx="15915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Мысалы:</a:t>
            </a:r>
            <a:endParaRPr lang="ru-RU" sz="2800" b="1" i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340768"/>
            <a:ext cx="82089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n=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(input())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тізімдегі элементтер саны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b= []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           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бос тізім құрып аламыз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in range (1,n+1)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a=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int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(input())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тізімге элементтерді еңгіземіз</a:t>
            </a:r>
          </a:p>
          <a:p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b.append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(a)</a:t>
            </a: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print(b)</a:t>
            </a:r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Скругленная прямоугольная выноска 11"/>
          <p:cNvSpPr/>
          <p:nvPr/>
        </p:nvSpPr>
        <p:spPr>
          <a:xfrm>
            <a:off x="3995936" y="3356992"/>
            <a:ext cx="4680520" cy="1584176"/>
          </a:xfrm>
          <a:prstGeom prst="wedgeRoundRectCallout">
            <a:avLst>
              <a:gd name="adj1" fmla="val -80638"/>
              <a:gd name="adj2" fmla="val -4534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append </a:t>
            </a:r>
            <a:r>
              <a:rPr lang="kk-KZ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функциясы тізімге элемент қосады.</a:t>
            </a:r>
            <a:endParaRPr lang="ru-RU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00" cy="6858000"/>
          </a:xfrm>
        </p:spPr>
      </p:pic>
      <p:sp>
        <p:nvSpPr>
          <p:cNvPr id="7" name="TextBox 6"/>
          <p:cNvSpPr txBox="1"/>
          <p:nvPr/>
        </p:nvSpPr>
        <p:spPr>
          <a:xfrm>
            <a:off x="32275" y="260648"/>
            <a:ext cx="911172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Python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программалау тілінде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тізімдер генераторы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деп</a:t>
            </a:r>
          </a:p>
          <a:p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 аталатын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арнайы синтаксистік құрылым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бар.</a:t>
            </a: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800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[Ii for I in range(1,10)]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тік жақшаға алынған бұл құрылым  </a:t>
            </a:r>
            <a:r>
              <a:rPr lang="kk-KZ" sz="2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тізімдер генераторы </a:t>
            </a:r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деп аталады.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AutoShape 6"/>
          <p:cNvSpPr>
            <a:spLocks noChangeArrowheads="1"/>
          </p:cNvSpPr>
          <p:nvPr/>
        </p:nvSpPr>
        <p:spPr bwMode="auto">
          <a:xfrm>
            <a:off x="1691680" y="404664"/>
            <a:ext cx="5328592" cy="1368152"/>
          </a:xfrm>
          <a:prstGeom prst="octagon">
            <a:avLst>
              <a:gd name="adj" fmla="val 29287"/>
            </a:avLst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/>
            </a:solidFill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none" anchor="ctr"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buNone/>
              <a:defRPr/>
            </a:pPr>
            <a:r>
              <a:rPr lang="kk-KZ" altLang="ru-RU" sz="2800" b="1" i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  Тізімдерді құру тәсілдері</a:t>
            </a:r>
            <a:endParaRPr lang="ru-RU" altLang="ru-RU" sz="2800" b="1" i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8" name="Line 20"/>
          <p:cNvSpPr>
            <a:spLocks noChangeShapeType="1"/>
          </p:cNvSpPr>
          <p:nvPr/>
        </p:nvSpPr>
        <p:spPr bwMode="auto">
          <a:xfrm flipH="1">
            <a:off x="2267744" y="1844824"/>
            <a:ext cx="648072" cy="864096"/>
          </a:xfrm>
          <a:prstGeom prst="line">
            <a:avLst/>
          </a:prstGeom>
          <a:noFill/>
          <a:ln w="76200" cmpd="tri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9" name="Line 17"/>
          <p:cNvSpPr>
            <a:spLocks noChangeShapeType="1"/>
          </p:cNvSpPr>
          <p:nvPr/>
        </p:nvSpPr>
        <p:spPr bwMode="auto">
          <a:xfrm>
            <a:off x="4932040" y="1844824"/>
            <a:ext cx="782328" cy="706626"/>
          </a:xfrm>
          <a:prstGeom prst="line">
            <a:avLst/>
          </a:prstGeom>
          <a:noFill/>
          <a:ln w="76200" cmpd="tri">
            <a:solidFill>
              <a:schemeClr val="accent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0" name="Text Box 10"/>
          <p:cNvSpPr txBox="1">
            <a:spLocks noChangeArrowheads="1"/>
          </p:cNvSpPr>
          <p:nvPr/>
        </p:nvSpPr>
        <p:spPr bwMode="auto">
          <a:xfrm>
            <a:off x="755576" y="2708920"/>
            <a:ext cx="3024336" cy="44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0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Классикалық тәсіл</a:t>
            </a:r>
            <a:endParaRPr lang="ru-RU" altLang="ru-RU" sz="20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11" name="Text Box 10"/>
          <p:cNvSpPr txBox="1">
            <a:spLocks noChangeArrowheads="1"/>
          </p:cNvSpPr>
          <p:nvPr/>
        </p:nvSpPr>
        <p:spPr bwMode="auto">
          <a:xfrm>
            <a:off x="4716016" y="2636912"/>
            <a:ext cx="3744416" cy="442674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headEnd/>
            <a:tailEnd/>
          </a:ln>
          <a:effectLst>
            <a:glow rad="139700">
              <a:schemeClr val="accent1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  <a:flatTx/>
          </a:bodyPr>
          <a:lstStyle>
            <a:lvl1pPr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2"/>
              </a:buClr>
              <a:buSzPct val="80000"/>
              <a:buFont typeface="Wingdings" panose="05000000000000000000" pitchFamily="2" charset="2"/>
              <a:buChar char="¨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bg2"/>
              </a:buClr>
              <a:buSzPct val="65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" panose="05000000000000000000" pitchFamily="2" charset="2"/>
              <a:buChar char="¨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bg2"/>
              </a:buClr>
              <a:buFont typeface="Wingdings" panose="05000000000000000000" pitchFamily="2" charset="2"/>
              <a:buChar char="§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kk-KZ" altLang="ru-RU" sz="20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Генераторлар тізімі тәсілі</a:t>
            </a:r>
            <a:endParaRPr lang="ru-RU" altLang="ru-RU" sz="20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827584" y="3356992"/>
          <a:ext cx="7344816" cy="21009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4416"/>
                <a:gridCol w="3600400"/>
              </a:tblGrid>
              <a:tr h="1643798">
                <a:tc>
                  <a:txBody>
                    <a:bodyPr/>
                    <a:lstStyle/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s=[]for 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 range(1,10):    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      s . append(</a:t>
                      </a:r>
                      <a:r>
                        <a:rPr lang="en-US" sz="2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</a:p>
                    <a:p>
                      <a:r>
                        <a:rPr lang="en-US" sz="2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print(s)</a:t>
                      </a:r>
                      <a:endParaRPr lang="ru-RU" sz="2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s=[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for </a:t>
                      </a:r>
                      <a:r>
                        <a:rPr lang="en-US" sz="2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in range(1,10)]</a:t>
                      </a:r>
                    </a:p>
                    <a:p>
                      <a:r>
                        <a:rPr lang="en-US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print(s)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444434">
                <a:tc>
                  <a:txBody>
                    <a:bodyPr/>
                    <a:lstStyle/>
                    <a:p>
                      <a:r>
                        <a:rPr lang="ru-RU" dirty="0" smtClean="0">
                          <a:solidFill>
                            <a:srgbClr val="FF0000"/>
                          </a:solidFill>
                        </a:rPr>
                        <a:t>[</a:t>
                      </a:r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1, 2, 3, 4, 5, 6, 7, 8, 9]</a:t>
                      </a:r>
                      <a:endParaRPr lang="ru-RU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2400" b="1" i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[1, 2, 3, 4, 5, 6, 7, 8, 9]</a:t>
                      </a:r>
                      <a:endParaRPr lang="ru-RU" sz="2400" b="1" i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" name="Содержимое 3" descr="3-page-0_300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2051720" y="260648"/>
            <a:ext cx="248266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Тапсырма</a:t>
            </a:r>
            <a:r>
              <a:rPr lang="ru-RU" sz="2800" b="1" dirty="0" smtClean="0">
                <a:solidFill>
                  <a:schemeClr val="tx1">
                    <a:lumMod val="50000"/>
                  </a:schemeClr>
                </a:solidFill>
                <a:latin typeface="Times New Roman" pitchFamily="18" charset="0"/>
                <a:ea typeface="Tahoma" panose="020B0604030504040204" pitchFamily="34" charset="0"/>
                <a:cs typeface="Times New Roman" pitchFamily="18" charset="0"/>
              </a:rPr>
              <a:t> №1</a:t>
            </a:r>
            <a:endParaRPr lang="kk-KZ" sz="2800" b="1" dirty="0">
              <a:solidFill>
                <a:schemeClr val="tx1">
                  <a:lumMod val="50000"/>
                </a:schemeClr>
              </a:solidFill>
              <a:latin typeface="Times New Roman" pitchFamily="18" charset="0"/>
              <a:ea typeface="Tahoma" panose="020B0604030504040204" pitchFamily="34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980728"/>
            <a:ext cx="68441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Массивтың дұрыс анықтамасын таңда...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323528" y="1844824"/>
          <a:ext cx="8424936" cy="4916898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8424936"/>
              </a:tblGrid>
              <a:tr h="1120806"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kk-KZ" sz="3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белгілі біратпен жазылған аттардың тізімі.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20806"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Бұл белгілі</a:t>
                      </a:r>
                      <a:r>
                        <a:rPr lang="kk-KZ" sz="3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бір атпен жазылған ерікті тип элементтерінің жиынтығы.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20806"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kk-KZ" sz="3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әр түрлі атаумен реттелген мәлімметтер жиынтығы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1120806">
                <a:tc>
                  <a:txBody>
                    <a:bodyPr/>
                    <a:lstStyle/>
                    <a:p>
                      <a:r>
                        <a:rPr lang="kk-KZ" sz="3200" b="0" i="1" dirty="0" smtClean="0">
                          <a:latin typeface="Times New Roman" pitchFamily="18" charset="0"/>
                          <a:cs typeface="Times New Roman" pitchFamily="18" charset="0"/>
                        </a:rPr>
                        <a:t>Бұл</a:t>
                      </a:r>
                      <a:r>
                        <a:rPr lang="kk-KZ" sz="3200" b="0" i="1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белгілі бір атпен жазылған бірдей типтегі мәліметтердің реттелген жиынтығы.</a:t>
                      </a:r>
                      <a:endParaRPr lang="ru-RU" sz="3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Блок-схема: карточка 7"/>
          <p:cNvSpPr/>
          <p:nvPr/>
        </p:nvSpPr>
        <p:spPr>
          <a:xfrm>
            <a:off x="3131840" y="6597352"/>
            <a:ext cx="45719" cy="45719"/>
          </a:xfrm>
          <a:prstGeom prst="flowChartPunchedCar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373</Words>
  <Application>Microsoft Office PowerPoint</Application>
  <PresentationFormat>Экран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ПК</dc:creator>
  <cp:lastModifiedBy>ПК</cp:lastModifiedBy>
  <cp:revision>41</cp:revision>
  <dcterms:created xsi:type="dcterms:W3CDTF">2021-02-02T20:57:56Z</dcterms:created>
  <dcterms:modified xsi:type="dcterms:W3CDTF">2021-02-13T12:18:17Z</dcterms:modified>
</cp:coreProperties>
</file>