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62" r:id="rId8"/>
    <p:sldId id="266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2" autoAdjust="0"/>
    <p:restoredTop sz="94660"/>
  </p:normalViewPr>
  <p:slideViewPr>
    <p:cSldViewPr>
      <p:cViewPr>
        <p:scale>
          <a:sx n="51" d="100"/>
          <a:sy n="51" d="100"/>
        </p:scale>
        <p:origin x="-1950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/>
              <a:t>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125" t="17500" r="13541" b="13333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Google Shape;130;p34"/>
          <p:cNvSpPr txBox="1"/>
          <p:nvPr/>
        </p:nvSpPr>
        <p:spPr>
          <a:xfrm>
            <a:off x="1691680" y="908720"/>
            <a:ext cx="6881573" cy="422658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kk-KZ" sz="54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  <a:sym typeface="PT Sans Caption"/>
              </a:rPr>
              <a:t>Екіөлшемді массив.</a:t>
            </a:r>
            <a:endParaRPr lang="en-US" sz="5400" b="1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  <a:sym typeface="PT Sans Caption"/>
            </a:endParaRPr>
          </a:p>
          <a:p>
            <a:pPr algn="ctr">
              <a:buClr>
                <a:schemeClr val="dk1"/>
              </a:buClr>
              <a:buSzPts val="1100"/>
            </a:pPr>
            <a:endParaRPr lang="ru-RU" sz="3600" dirty="0" smtClean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ru-RU" sz="3600" dirty="0" smtClean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9</a:t>
            </a:r>
            <a:r>
              <a:rPr lang="kk-KZ" sz="3600" dirty="0" smtClean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 </a:t>
            </a:r>
            <a:r>
              <a:rPr lang="kk-KZ" sz="3600" dirty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сынып</a:t>
            </a:r>
            <a:endParaRPr lang="x-none" sz="3600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>
              <a:buClr>
                <a:schemeClr val="dk1"/>
              </a:buClr>
              <a:buSzPts val="1100"/>
            </a:pPr>
            <a:endParaRPr sz="4000" b="1" i="0" u="none" strike="noStrike" cap="none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  <p:pic>
        <p:nvPicPr>
          <p:cNvPr id="12" name="Рисунок 11" descr="screen6.jpg"/>
          <p:cNvPicPr>
            <a:picLocks noChangeAspect="1"/>
          </p:cNvPicPr>
          <p:nvPr/>
        </p:nvPicPr>
        <p:blipFill>
          <a:blip r:embed="rId3" cstate="print"/>
          <a:srcRect r="79137" b="80450"/>
          <a:stretch>
            <a:fillRect/>
          </a:stretch>
        </p:blipFill>
        <p:spPr>
          <a:xfrm>
            <a:off x="8676456" y="3645024"/>
            <a:ext cx="3528392" cy="3212976"/>
          </a:xfrm>
          <a:prstGeom prst="rect">
            <a:avLst/>
          </a:prstGeom>
        </p:spPr>
      </p:pic>
      <p:pic>
        <p:nvPicPr>
          <p:cNvPr id="13" name="Рисунок 12" descr="screen6.jpg"/>
          <p:cNvPicPr>
            <a:picLocks noChangeAspect="1"/>
          </p:cNvPicPr>
          <p:nvPr/>
        </p:nvPicPr>
        <p:blipFill>
          <a:blip r:embed="rId3" cstate="print"/>
          <a:srcRect l="24013" t="22700" r="27163" b="13251"/>
          <a:stretch>
            <a:fillRect/>
          </a:stretch>
        </p:blipFill>
        <p:spPr>
          <a:xfrm>
            <a:off x="9144000" y="0"/>
            <a:ext cx="2916832" cy="28831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51519" y="332656"/>
            <a:ext cx="856895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3200" b="1" dirty="0" smtClean="0">
              <a:solidFill>
                <a:srgbClr val="FF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algn="ctr"/>
            <a:endParaRPr lang="kk-KZ" sz="3200" b="1" dirty="0" smtClean="0">
              <a:solidFill>
                <a:srgbClr val="FF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algn="ctr"/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Оқу мақсаттары: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kk-KZ" sz="32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Екі өлшемді массивті қолдана отырып,</a:t>
            </a:r>
            <a:r>
              <a:rPr lang="en-US" sz="32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Python</a:t>
            </a:r>
            <a:r>
              <a:rPr lang="kk-KZ" sz="32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тілінде программа құру.</a:t>
            </a:r>
          </a:p>
          <a:p>
            <a:pPr algn="ctr"/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Сабақтың мақсаты:</a:t>
            </a:r>
          </a:p>
          <a:p>
            <a:pPr>
              <a:buFont typeface="Arial" pitchFamily="34" charset="0"/>
              <a:buChar char="•"/>
            </a:pPr>
            <a:r>
              <a:rPr lang="kk-KZ" sz="3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Екі өлшемді массивпен танысу,жазылуын үйрену,есептер шығару.</a:t>
            </a:r>
            <a:endParaRPr lang="ru-RU" sz="3200" b="1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3200" b="1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7" name="Рисунок 6" descr="screen6.jpg"/>
          <p:cNvPicPr>
            <a:picLocks noChangeAspect="1"/>
          </p:cNvPicPr>
          <p:nvPr/>
        </p:nvPicPr>
        <p:blipFill>
          <a:blip r:embed="rId3" cstate="print"/>
          <a:srcRect l="24013" t="22700" r="27163" b="13251"/>
          <a:stretch>
            <a:fillRect/>
          </a:stretch>
        </p:blipFill>
        <p:spPr>
          <a:xfrm>
            <a:off x="611560" y="404664"/>
            <a:ext cx="1311294" cy="1296144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281702" y="404664"/>
            <a:ext cx="8376332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Тікбұрышты кестеде сақталған деректер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матрица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немесе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екіөлшемді массивтер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two-dimensional array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деп аталады.</a:t>
            </a:r>
          </a:p>
          <a:p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Python</a:t>
            </a:r>
            <a:r>
              <a:rPr lang="kk-KZ" sz="2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программалау тілінің базалық </a:t>
            </a:r>
          </a:p>
          <a:p>
            <a:r>
              <a:rPr lang="kk-KZ" sz="2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мүмкіндіктерінің көмегімен жолдар тізімі түрінде</a:t>
            </a:r>
          </a:p>
          <a:p>
            <a:r>
              <a:rPr lang="kk-KZ" sz="2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екіөлшемді тізімді оңай құруға болады.</a:t>
            </a:r>
          </a:p>
          <a:p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Мысалы: </a:t>
            </a:r>
            <a:r>
              <a:rPr lang="kk-KZ" sz="2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емтихан нәтижелерінің кестесі,көбейту</a:t>
            </a:r>
          </a:p>
          <a:p>
            <a:r>
              <a:rPr lang="kk-KZ" sz="2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кестесі,ұшақ пен пойыз кестесі және т.б.</a:t>
            </a:r>
          </a:p>
          <a:p>
            <a:r>
              <a:rPr lang="kk-KZ" sz="2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Екіөлшемді массив бірөлшемді массивке сілтеме</a:t>
            </a:r>
          </a:p>
          <a:p>
            <a:r>
              <a:rPr lang="kk-KZ" sz="2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болып табылады .</a:t>
            </a:r>
          </a:p>
          <a:p>
            <a:r>
              <a:rPr lang="kk-KZ" sz="2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Екіөлшемді массивтің элементтері екі бүтін санмен</a:t>
            </a:r>
          </a:p>
          <a:p>
            <a:r>
              <a:rPr lang="kk-KZ" sz="2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индекстеледі:</a:t>
            </a:r>
          </a:p>
          <a:p>
            <a:r>
              <a:rPr lang="kk-KZ" sz="2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Біріншісі</a:t>
            </a: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-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жол,</a:t>
            </a:r>
            <a:r>
              <a:rPr lang="kk-KZ" sz="2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екіншісі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-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баған.</a:t>
            </a:r>
            <a:endParaRPr lang="kk-KZ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229600" cy="11430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323528" y="0"/>
            <a:ext cx="8820472" cy="89870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Кез келген обьектінің массивін құрғаннан кейін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айнымалы аты қолданылатын программаны қолдануға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болады.Ол үшін массив аты мен тік жақшаның ішінде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бүтін санды индекс көрсетіледі</a:t>
            </a:r>
            <a:r>
              <a:rPr lang="kk-KZ" dirty="0" smtClean="0"/>
              <a:t>.</a:t>
            </a:r>
          </a:p>
          <a:p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Мысалы: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бір жолда жазылған екі жолдан үш бағаннан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тұратын сандық кестені құрамыз</a:t>
            </a:r>
          </a:p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Arr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=[[11,22,33],[44,55,66]]: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[0]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тізімнің бірінші жолы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[1]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тізімнің екінші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жолы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=[11,22,33]                                =[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44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66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                                                           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[0][0]=11             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[1][0]=44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[0][1]=22             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[1][1]=55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[0][2]=33               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[1][2]=66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3" name="TextBox 12"/>
          <p:cNvSpPr txBox="1"/>
          <p:nvPr/>
        </p:nvSpPr>
        <p:spPr>
          <a:xfrm>
            <a:off x="539552" y="692696"/>
            <a:ext cx="835017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Екі өлшемді массивтің барлық элементтерін </a:t>
            </a: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Pyhon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да жазу коды,мысалы: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 range(n):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j in range(m):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0" y="548680"/>
            <a:ext cx="904369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Екіөлшемді массивтің барлық элементін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кіріктірілген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циклдер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арқылы көрсетуге болады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Сыртқы 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цикл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индекстерінің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цикл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баған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индекстерінің мәнін көрсетеді.</a:t>
            </a:r>
            <a:endParaRPr lang="ru-RU" sz="32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636912"/>
            <a:ext cx="77333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Мысалы:№1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Екіөлшемді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массив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элементтерінің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қосындысын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табу.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3573016"/>
            <a:ext cx="3293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Бағдарламалық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коды</a:t>
            </a:r>
            <a:r>
              <a:rPr lang="ru-RU" b="1" dirty="0" smtClean="0"/>
              <a:t>:</a:t>
            </a:r>
            <a:endParaRPr lang="ru-RU" b="1" dirty="0"/>
          </a:p>
        </p:txBody>
      </p:sp>
      <p:pic>
        <p:nvPicPr>
          <p:cNvPr id="11" name="Рисунок 10" descr="qq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149080"/>
            <a:ext cx="4010585" cy="2304256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5004048" y="3645024"/>
            <a:ext cx="13460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Нәтиже:</a:t>
            </a:r>
            <a:endParaRPr lang="ru-RU" b="1" dirty="0"/>
          </a:p>
        </p:txBody>
      </p:sp>
      <p:pic>
        <p:nvPicPr>
          <p:cNvPr id="14" name="Рисунок 13" descr="www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4221088"/>
            <a:ext cx="2163589" cy="136815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323528" y="332656"/>
            <a:ext cx="84249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Ескерту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Массивтегі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жолдар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саны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len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(a)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функциясы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арқылы есептелетін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массивінің ұзындығына тең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Массивтегі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баған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саны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тізімдегі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элементтің ұзындығына тең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len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(a[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])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функциясы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арқылы табылады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Екіөлшемді массивті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кесте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түрінде экранға шығару үшін кіріктірілген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циклдерді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қолдану керек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4" name="TextBox 13"/>
          <p:cNvSpPr txBox="1"/>
          <p:nvPr/>
        </p:nvSpPr>
        <p:spPr>
          <a:xfrm>
            <a:off x="259195" y="404664"/>
            <a:ext cx="88848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Үйге тапсырма: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Төмендегі программаның кодына қандай жауап шығады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 descr="eeee.png"/>
          <p:cNvPicPr>
            <a:picLocks noChangeAspect="1"/>
          </p:cNvPicPr>
          <p:nvPr/>
        </p:nvPicPr>
        <p:blipFill>
          <a:blip r:embed="rId3" cstate="print"/>
          <a:srcRect b="8064"/>
          <a:stretch>
            <a:fillRect/>
          </a:stretch>
        </p:blipFill>
        <p:spPr>
          <a:xfrm>
            <a:off x="539552" y="1556792"/>
            <a:ext cx="8280920" cy="41044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Прямоугольник 6"/>
          <p:cNvSpPr/>
          <p:nvPr/>
        </p:nvSpPr>
        <p:spPr>
          <a:xfrm>
            <a:off x="611560" y="2132856"/>
            <a:ext cx="824437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5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Назарларыңызға  рақмет!</a:t>
            </a:r>
            <a:endParaRPr lang="ru-RU" sz="5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269</Words>
  <Application>Microsoft Office PowerPoint</Application>
  <PresentationFormat>Экран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62</cp:revision>
  <dcterms:created xsi:type="dcterms:W3CDTF">2021-02-02T20:57:56Z</dcterms:created>
  <dcterms:modified xsi:type="dcterms:W3CDTF">2021-02-18T10:30:36Z</dcterms:modified>
</cp:coreProperties>
</file>