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0"/>
  </p:normalViewPr>
  <p:slideViewPr>
    <p:cSldViewPr>
      <p:cViewPr>
        <p:scale>
          <a:sx n="51" d="100"/>
          <a:sy n="51" d="100"/>
        </p:scale>
        <p:origin x="-18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зз.jpg"/>
          <p:cNvPicPr>
            <a:picLocks noChangeAspect="1"/>
          </p:cNvPicPr>
          <p:nvPr/>
        </p:nvPicPr>
        <p:blipFill>
          <a:blip r:embed="rId2" cstate="print"/>
          <a:srcRect l="8165" t="12201" r="5437" b="25850"/>
          <a:stretch>
            <a:fillRect/>
          </a:stretch>
        </p:blipFill>
        <p:spPr>
          <a:xfrm>
            <a:off x="0" y="0"/>
            <a:ext cx="9144000" cy="501317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23528" y="3933056"/>
            <a:ext cx="46805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Сұрыптау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980728"/>
            <a:ext cx="8686800" cy="537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,2,3,4,5,6,7,8,9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сандарынан құралған тізім берілген.</a:t>
            </a:r>
          </a:p>
          <a:p>
            <a:pPr>
              <a:buNone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Осы сандарды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reverse()</a:t>
            </a:r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функциясын қолдана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отырып кері ретпен орналастырыңыз.</a:t>
            </a:r>
          </a:p>
          <a:p>
            <a:pPr>
              <a:buNone/>
            </a:pPr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Программасы:</a:t>
            </a:r>
          </a:p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data=[1,2,3,4,5,6,7,8,9]</a:t>
            </a:r>
          </a:p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data.reverse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print(data)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Практикалық тапсырма №1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509120"/>
            <a:ext cx="3888432" cy="2348880"/>
          </a:xfrm>
          <a:prstGeom prst="rect">
            <a:avLst/>
          </a:prstGeom>
        </p:spPr>
      </p:pic>
      <p:pic>
        <p:nvPicPr>
          <p:cNvPr id="5" name="Рисунок 4" descr="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653136"/>
            <a:ext cx="3456384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686800" cy="495455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[35,100],[18,8],[31,11]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берілген.Мұнда матрица сұрыптау бірінші элементтер немесе бірінші бағандар бойынша жүргізіледі.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Практикалық тапсырма 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20888"/>
            <a:ext cx="464204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коды: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=[[[35,100],[18,8],[31,11] ]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arr.sort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print(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e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293096"/>
            <a:ext cx="3960440" cy="1944216"/>
          </a:xfrm>
          <a:prstGeom prst="rect">
            <a:avLst/>
          </a:prstGeom>
        </p:spPr>
      </p:pic>
      <p:pic>
        <p:nvPicPr>
          <p:cNvPr id="7" name="Рисунок 6" descr=";l.png"/>
          <p:cNvPicPr>
            <a:picLocks noChangeAspect="1"/>
          </p:cNvPicPr>
          <p:nvPr/>
        </p:nvPicPr>
        <p:blipFill>
          <a:blip r:embed="rId3" cstate="print"/>
          <a:srcRect t="22727" b="18182"/>
          <a:stretch>
            <a:fillRect/>
          </a:stretch>
        </p:blipFill>
        <p:spPr>
          <a:xfrm>
            <a:off x="4499992" y="4365104"/>
            <a:ext cx="4320480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611560" y="2132856"/>
            <a:ext cx="82443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5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  рақмет!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19" y="332656"/>
            <a:ext cx="856895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Оқу мақсаты: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Сұрыптау алгоритмдерін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 мақсаты:</a:t>
            </a:r>
          </a:p>
          <a:p>
            <a:pPr>
              <a:buFont typeface="Wingdings" pitchFamily="2" charset="2"/>
              <a:buChar char="ü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Сұрыптау алгоритмдерін анықтау;</a:t>
            </a:r>
          </a:p>
          <a:p>
            <a:pPr>
              <a:buFont typeface="Wingdings" pitchFamily="2" charset="2"/>
              <a:buChar char="ü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Сұрыптау алгоритмдерін          салыстыру;</a:t>
            </a:r>
          </a:p>
          <a:p>
            <a:pPr>
              <a:buFont typeface="Wingdings" pitchFamily="2" charset="2"/>
              <a:buChar char="ü"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Сұрыптау алгоритмдерін қолдану.</a:t>
            </a:r>
            <a:endParaRPr lang="kk-KZ" sz="40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зз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2809" r="3146" b="23551"/>
          <a:stretch>
            <a:fillRect/>
          </a:stretch>
        </p:blipFill>
        <p:spPr>
          <a:xfrm>
            <a:off x="3923928" y="0"/>
            <a:ext cx="5220071" cy="2636912"/>
          </a:xfrm>
        </p:spPr>
      </p:pic>
      <p:sp>
        <p:nvSpPr>
          <p:cNvPr id="13" name="TextBox 12"/>
          <p:cNvSpPr txBox="1"/>
          <p:nvPr/>
        </p:nvSpPr>
        <p:spPr>
          <a:xfrm>
            <a:off x="611560" y="332656"/>
            <a:ext cx="2828467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k-KZ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Сұрыпта</a:t>
            </a:r>
            <a:r>
              <a:rPr lang="kk-KZ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212976"/>
            <a:ext cx="85579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Сұрыптау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берілген объектілер жиынын ұсынылған </a:t>
            </a:r>
          </a:p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реттелікпен қайта беріп орналастыру процесі.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0912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Сұрыптаудың негізгі мақсатары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деректерді өңдеу </a:t>
            </a:r>
          </a:p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жағдайында сұрыпталған массивте (тізбекше) қажетті  элементтерді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іздестіруді жеңілдету.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204864"/>
            <a:ext cx="77059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Массивте элементтерді сұрыптау деректерді </a:t>
            </a:r>
          </a:p>
          <a:p>
            <a:r>
              <a:rPr lang="kk-KZ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талдаудың ажырамас бөлігі болып табылады.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ээ.jpg"/>
          <p:cNvPicPr>
            <a:picLocks noChangeAspect="1"/>
          </p:cNvPicPr>
          <p:nvPr/>
        </p:nvPicPr>
        <p:blipFill>
          <a:blip r:embed="rId2" cstate="print"/>
          <a:srcRect l="22376" t="13251" r="16838" b="3915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764704"/>
            <a:ext cx="843528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Кему реті бойынша,мұнда келесі элемент алдыңғыдан үлкен емес: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,6,5,4,3,2,1.</a:t>
            </a:r>
          </a:p>
          <a:p>
            <a:pPr>
              <a:buFont typeface="Wingdings" pitchFamily="2" charset="2"/>
              <a:buChar char="v"/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Өсу реті бойынша сұрыптау,мұнда әр бір келесі элемент алдыңғыдан кіші емес:</a:t>
            </a:r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1,2,3,4,5,6,7.</a:t>
            </a:r>
            <a:endParaRPr lang="ru-RU" sz="28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Сұрыптаудың екі түрі бар: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889248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“Көпіршік” әдісі (алмасумен сұрыптау)</a:t>
            </a:r>
          </a:p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Қарапайым таңдаумен сұрыптау әдісі</a:t>
            </a:r>
          </a:p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Қарапайым қосу әдісі (жылжыту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кірістіру,кірістірмелермен кірістіру және жылжыту)</a:t>
            </a:r>
          </a:p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“Шелл”әдісі (кемімелі өсімшелі кіру бойынша сұрыптау)</a:t>
            </a:r>
          </a:p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Пирамидалық сұрыптау әдісі (ағаш көмегімен)</a:t>
            </a:r>
          </a:p>
          <a:p>
            <a:pPr>
              <a:buFont typeface="Wingdings" pitchFamily="2" charset="2"/>
              <a:buChar char="ü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Хоардың жылдам сұрыптау әдісі.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Сұрыптау әдістерінің түрлері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Өсу реті бойынша сұрыптау үшін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элементін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[i+1]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элементімен салыстырамыз.Егер үлкен элемент ең кіші реттік нөмірге ие болса,онда олар орындарымен алмастырылады.</a:t>
            </a:r>
          </a:p>
          <a:p>
            <a:pPr>
              <a:buFont typeface="Wingdings" pitchFamily="2" charset="2"/>
              <a:buChar char="v"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Сұрыптау кезінде ең үлкен элемент тізімнің соңына жылжытылады.</a:t>
            </a:r>
          </a:p>
          <a:p>
            <a:pPr>
              <a:buFont typeface="Wingdings" pitchFamily="2" charset="2"/>
              <a:buChar char="v"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Соңғы сұрыпталатын тізім элементіне дейін процесс қайталанады.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Сұрыптау алгоритмі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72400" cy="6093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9144000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1173</TotalTime>
  <Words>256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Слайд 1</vt:lpstr>
      <vt:lpstr>Слайд 2</vt:lpstr>
      <vt:lpstr>Слайд 3</vt:lpstr>
      <vt:lpstr>Сұрыптаудың екі түрі бар:</vt:lpstr>
      <vt:lpstr>Сұрыптау әдістерінің түрлері</vt:lpstr>
      <vt:lpstr>Сұрыптау алгоритмі</vt:lpstr>
      <vt:lpstr>Слайд 7</vt:lpstr>
      <vt:lpstr>Слайд 8</vt:lpstr>
      <vt:lpstr>Слайд 9</vt:lpstr>
      <vt:lpstr>Практикалық тапсырма №1</vt:lpstr>
      <vt:lpstr>Практикалық тапсырма №2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105</cp:revision>
  <dcterms:created xsi:type="dcterms:W3CDTF">2021-02-02T20:57:56Z</dcterms:created>
  <dcterms:modified xsi:type="dcterms:W3CDTF">2021-02-23T20:10:49Z</dcterms:modified>
</cp:coreProperties>
</file>