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827" r:id="rId3"/>
    <p:sldId id="291" r:id="rId4"/>
    <p:sldId id="911" r:id="rId5"/>
    <p:sldId id="955" r:id="rId6"/>
    <p:sldId id="964" r:id="rId7"/>
    <p:sldId id="965" r:id="rId8"/>
    <p:sldId id="966" r:id="rId9"/>
    <p:sldId id="963" r:id="rId10"/>
    <p:sldId id="952" r:id="rId11"/>
    <p:sldId id="887" r:id="rId12"/>
    <p:sldId id="968" r:id="rId13"/>
    <p:sldId id="9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40F67FB1-EF75-4E89-A806-D063FB017B2A}">
          <p14:sldIdLst>
            <p14:sldId id="827"/>
            <p14:sldId id="291"/>
            <p14:sldId id="911"/>
            <p14:sldId id="955"/>
            <p14:sldId id="956"/>
            <p14:sldId id="912"/>
            <p14:sldId id="952"/>
            <p14:sldId id="959"/>
            <p14:sldId id="957"/>
            <p14:sldId id="961"/>
            <p14:sldId id="962"/>
            <p14:sldId id="939"/>
            <p14:sldId id="960"/>
            <p14:sldId id="923"/>
            <p14:sldId id="925"/>
            <p14:sldId id="88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36E83"/>
    <a:srgbClr val="245472"/>
    <a:srgbClr val="33CCFF"/>
    <a:srgbClr val="00CC99"/>
    <a:srgbClr val="00FFCC"/>
    <a:srgbClr val="10B8B4"/>
    <a:srgbClr val="2B6589"/>
    <a:srgbClr val="137187"/>
    <a:srgbClr val="105C6E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5226" autoAdjust="0"/>
  </p:normalViewPr>
  <p:slideViewPr>
    <p:cSldViewPr snapToGrid="0" showGuides="1">
      <p:cViewPr varScale="1">
        <p:scale>
          <a:sx n="69" d="100"/>
          <a:sy n="69" d="100"/>
        </p:scale>
        <p:origin x="-114" y="-10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16/03/2021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B9867-A8D7-43CA-B62E-65ACB63F0B1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8631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B9867-A8D7-43CA-B62E-65ACB63F0B1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8631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B9867-A8D7-43CA-B62E-65ACB63F0B1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8631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xmlns="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xmlns="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xmlns="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xmlns="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xmlns="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xmlns="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xmlns="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xmlns="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xmlns="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xmlns="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xmlns="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xmlns="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xmlns="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xmlns="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xmlns="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xmlns="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D45D-9FA6-46C7-AD0C-CF76758ADD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41895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06F43-C565-4147-8AE1-A40D031B387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1432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86D2C2-01CF-4B25-B28A-694CECB1054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4651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1" r:id="rId27"/>
    <p:sldLayoutId id="2147483682" r:id="rId28"/>
    <p:sldLayoutId id="2147483684" r:id="rId2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304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56262" y="990631"/>
            <a:ext cx="6096000" cy="41787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endParaRPr lang="ru-RU" sz="2000" dirty="0">
              <a:solidFill>
                <a:srgbClr val="0070C0"/>
              </a:solidFill>
              <a:effectLst/>
              <a:latin typeface="KZ 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Google Shape;130;p34"/>
          <p:cNvSpPr txBox="1"/>
          <p:nvPr/>
        </p:nvSpPr>
        <p:spPr>
          <a:xfrm>
            <a:off x="1163782" y="1537855"/>
            <a:ext cx="8492835" cy="2244437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kk-KZ" sz="4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Бір өлшемді массивтер</a:t>
            </a:r>
          </a:p>
          <a:p>
            <a:r>
              <a:rPr lang="kk-KZ" sz="4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практикалық тапсырмалар.</a:t>
            </a:r>
          </a:p>
          <a:p>
            <a:r>
              <a:rPr lang="ru-RU" sz="4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endParaRPr lang="ru-RU" sz="4800" b="1" dirty="0" smtClean="0"/>
          </a:p>
          <a:p>
            <a:pPr algn="ctr"/>
            <a:r>
              <a:rPr lang="kk-KZ" sz="3200" dirty="0" smtClean="0"/>
              <a:t> </a:t>
            </a:r>
            <a:endParaRPr lang="x-none" sz="3600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Picture 2" descr="Картинки по запросу &quot;python&quot;">
            <a:extLst>
              <a:ext uri="{FF2B5EF4-FFF2-40B4-BE49-F238E27FC236}">
                <a16:creationId xmlns:a16="http://schemas.microsoft.com/office/drawing/2014/main" xmlns="" id="{E1A7A3B1-9A76-451B-B6F8-EEA3C70FB4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64" t="8557" r="29123" b="5433"/>
          <a:stretch/>
        </p:blipFill>
        <p:spPr bwMode="auto">
          <a:xfrm>
            <a:off x="8298873" y="2919352"/>
            <a:ext cx="3470375" cy="332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14416989"/>
      </p:ext>
    </p:extLst>
  </p:cSld>
  <p:clrMapOvr>
    <a:masterClrMapping/>
  </p:clrMapOvr>
  <p:transition spd="med" advTm="0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012319" y="1727255"/>
            <a:ext cx="4683771" cy="2864984"/>
          </a:xfrm>
          <a:prstGeom prst="rect">
            <a:avLst/>
          </a:prstGeom>
          <a:noFill/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44395" y="205196"/>
            <a:ext cx="8032490" cy="105556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Title 14"/>
          <p:cNvSpPr txBox="1">
            <a:spLocks/>
          </p:cNvSpPr>
          <p:nvPr/>
        </p:nvSpPr>
        <p:spPr>
          <a:xfrm>
            <a:off x="1177636" y="369836"/>
            <a:ext cx="7952509" cy="1057182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ource Sans Pro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ource Sans Pro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ource Sans Pro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k-KZ" alt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Практикалық тапсырма:</a:t>
            </a:r>
            <a:endParaRPr lang="en-ID" alt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00850" y="2021790"/>
            <a:ext cx="47260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800" b="1" dirty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800" b="1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2800" b="1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458EF444-FF58-4BB8-92F0-22EED7665BA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60455" t="10082" r="20101" b="69772"/>
          <a:stretch/>
        </p:blipFill>
        <p:spPr>
          <a:xfrm>
            <a:off x="9385723" y="173729"/>
            <a:ext cx="2650885" cy="14056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796773C6-A69F-4C9F-B2E5-EE2148B4713F}"/>
              </a:ext>
            </a:extLst>
          </p:cNvPr>
          <p:cNvSpPr txBox="1">
            <a:spLocks/>
          </p:cNvSpPr>
          <p:nvPr/>
        </p:nvSpPr>
        <p:spPr>
          <a:xfrm>
            <a:off x="166255" y="1856509"/>
            <a:ext cx="11817927" cy="4613564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1.5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элементтен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тұратын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массивін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ондық сандармен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толтыру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a = [10]*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kk-KZ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әтижесі: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 = [10, 10, 10, 10,10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0-ден 9-ға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сандардан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массивін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құру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b = [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in range(10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)]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Нәтижесі: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 = [0, 1, 2, 3, 4, 5, 6, 7, 8, 9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endParaRPr lang="kk-KZ" sz="2800" dirty="0" smtClean="0"/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096958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012319" y="1727255"/>
            <a:ext cx="4683771" cy="2864984"/>
          </a:xfrm>
          <a:prstGeom prst="rect">
            <a:avLst/>
          </a:prstGeom>
          <a:noFill/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61269" y="205196"/>
            <a:ext cx="8032490" cy="74789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Title 14"/>
          <p:cNvSpPr txBox="1">
            <a:spLocks/>
          </p:cNvSpPr>
          <p:nvPr/>
        </p:nvSpPr>
        <p:spPr>
          <a:xfrm>
            <a:off x="789710" y="272853"/>
            <a:ext cx="7952509" cy="667587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ource Sans Pro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ource Sans Pro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ource Sans Pro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k-KZ" alt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  Практикалық тапсырма:</a:t>
            </a:r>
            <a:endParaRPr lang="en-ID" alt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00850" y="2021790"/>
            <a:ext cx="47260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800" b="1" dirty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800" b="1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2800" b="1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796773C6-A69F-4C9F-B2E5-EE2148B4713F}"/>
              </a:ext>
            </a:extLst>
          </p:cNvPr>
          <p:cNvSpPr txBox="1">
            <a:spLocks/>
          </p:cNvSpPr>
          <p:nvPr/>
        </p:nvSpPr>
        <p:spPr>
          <a:xfrm>
            <a:off x="249382" y="1094509"/>
            <a:ext cx="10404764" cy="5195455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Массивтің барлық элементтерін экранға шығару.</a:t>
            </a: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Weekday=['monday','tuesday','wednesday','thursday','fraidai','saturday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','sunday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']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print('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апта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күндері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')for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 range(7): print(Weekday[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])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Нәтижесі: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апта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күндері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monday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tuesday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wednesday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thursday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fraidai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saturday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sunday</a:t>
            </a: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" name="Picture 2" descr="Картинки по запросу &quot;python&quot;">
            <a:extLst>
              <a:ext uri="{FF2B5EF4-FFF2-40B4-BE49-F238E27FC236}">
                <a16:creationId xmlns:a16="http://schemas.microsoft.com/office/drawing/2014/main" xmlns="" id="{E1A7A3B1-9A76-451B-B6F8-EEA3C70FB4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727" t="1455" r="29123" b="5433"/>
          <a:stretch/>
        </p:blipFill>
        <p:spPr bwMode="auto">
          <a:xfrm>
            <a:off x="6359236" y="3228109"/>
            <a:ext cx="4779819" cy="3422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2096958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012319" y="1727255"/>
            <a:ext cx="4683771" cy="2864984"/>
          </a:xfrm>
          <a:prstGeom prst="rect">
            <a:avLst/>
          </a:prstGeom>
          <a:noFill/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99813" y="703960"/>
            <a:ext cx="8032490" cy="74789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Title 14"/>
          <p:cNvSpPr txBox="1">
            <a:spLocks/>
          </p:cNvSpPr>
          <p:nvPr/>
        </p:nvSpPr>
        <p:spPr>
          <a:xfrm>
            <a:off x="1623591" y="730054"/>
            <a:ext cx="5953768" cy="667587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ource Sans Pro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ource Sans Pro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ource Sans Pro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Қорытынды</a:t>
            </a:r>
            <a:endParaRPr lang="en-ID" alt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00850" y="2021790"/>
            <a:ext cx="47260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800" b="1" dirty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800" b="1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2800" b="1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458EF444-FF58-4BB8-92F0-22EED7665BA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60455" t="10082" r="20101" b="69772"/>
          <a:stretch/>
        </p:blipFill>
        <p:spPr>
          <a:xfrm>
            <a:off x="7844135" y="5036673"/>
            <a:ext cx="2765455" cy="16109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796773C6-A69F-4C9F-B2E5-EE2148B4713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kk-K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Тізім дегеніміз не?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kk-K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Тізімге түрлі типті деректердің енуі мүмкін бе?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kk-K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Тізім атауы не үшін қолданылады?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kk-K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Тізім элементтері дегеніміз не?Жадта элементтер қалай орналастырылады?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096958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1DBAE5A-B024-4C47-BE7A-B0EC840AE6B8}"/>
              </a:ext>
            </a:extLst>
          </p:cNvPr>
          <p:cNvSpPr txBox="1"/>
          <p:nvPr/>
        </p:nvSpPr>
        <p:spPr>
          <a:xfrm>
            <a:off x="401783" y="1653943"/>
            <a:ext cx="9906000" cy="39703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Тізімге деректерді енгізу түрлері мен операторларын анықтау;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Массивке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деректерді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енгізу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операторларын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салыстыру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Массивке деректерді енгізу операторларын қолданып алгоритмдерді программалау,есептер шығару.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pic>
        <p:nvPicPr>
          <p:cNvPr id="4" name="Picture 2" descr="Картинки по запросу &quot;python&quot;">
            <a:extLst>
              <a:ext uri="{FF2B5EF4-FFF2-40B4-BE49-F238E27FC236}">
                <a16:creationId xmlns:a16="http://schemas.microsoft.com/office/drawing/2014/main" xmlns="" id="{E1A7A3B1-9A76-451B-B6F8-EEA3C70FB4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64" t="8557" r="29123" b="5433"/>
          <a:stretch/>
        </p:blipFill>
        <p:spPr bwMode="auto">
          <a:xfrm>
            <a:off x="9303516" y="207818"/>
            <a:ext cx="2500558" cy="277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66866" y="431861"/>
            <a:ext cx="48933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</a:t>
            </a:r>
            <a:r>
              <a:rPr lang="kk-KZ" sz="40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xmlns="" val="247418749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33ED5CA-5EF6-4014-BF53-F8A8B3B3C672}"/>
              </a:ext>
            </a:extLst>
          </p:cNvPr>
          <p:cNvSpPr txBox="1"/>
          <p:nvPr/>
        </p:nvSpPr>
        <p:spPr>
          <a:xfrm>
            <a:off x="785852" y="1311972"/>
            <a:ext cx="6466815" cy="415498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kk-KZ" sz="4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Бағалау критерийі</a:t>
            </a:r>
            <a:endParaRPr lang="ru-RU" sz="40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Тізімге деректерді енгізу түрлері мен операторларын анықтайды;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Массивке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деректерді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енгізу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операторларын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салыстырады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Массивке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деректерді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енгізу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операторларын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қолданып алгоритмдерді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программалайды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pic>
        <p:nvPicPr>
          <p:cNvPr id="4098" name="Picture 2" descr="Картинки по запросу &quot;python&quot;">
            <a:extLst>
              <a:ext uri="{FF2B5EF4-FFF2-40B4-BE49-F238E27FC236}">
                <a16:creationId xmlns:a16="http://schemas.microsoft.com/office/drawing/2014/main" xmlns="" id="{E1A7A3B1-9A76-451B-B6F8-EEA3C70FB4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727" t="1455" r="29123" b="5433"/>
          <a:stretch/>
        </p:blipFill>
        <p:spPr bwMode="auto">
          <a:xfrm>
            <a:off x="7502049" y="1980054"/>
            <a:ext cx="3574473" cy="3547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0953144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96773C6-A69F-4C9F-B2E5-EE2148B47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10455" cy="4351338"/>
          </a:xfrm>
        </p:spPr>
        <p:txBody>
          <a:bodyPr/>
          <a:lstStyle/>
          <a:p>
            <a:pPr marL="514350" indent="-514350"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Массив ерекшеліктері:</a:t>
            </a:r>
          </a:p>
          <a:p>
            <a:pPr marL="514350" indent="-51435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Барлық элементтері бір типті</a:t>
            </a:r>
          </a:p>
          <a:p>
            <a:pPr marL="514350" indent="-51435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Массивтің бір атауы болады</a:t>
            </a:r>
          </a:p>
          <a:p>
            <a:pPr marL="514350" indent="-51435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Барлық элементтер жадыда қатар орналасқан.</a:t>
            </a:r>
          </a:p>
          <a:p>
            <a:pPr marL="514350" indent="-514350"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Массив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дегеніміз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-орта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 атауы бар бір типті элементтер санынан тұратын және әрбір элементінің өз индексі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реттік нөмірі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бар жиын.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b="1" u="sng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Массив дегеніміз не?</a:t>
            </a:r>
            <a:br>
              <a:rPr lang="kk-KZ" b="1" u="sng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</a:t>
            </a:r>
            <a:endParaRPr lang="ru-RU" dirty="0"/>
          </a:p>
        </p:txBody>
      </p:sp>
      <p:pic>
        <p:nvPicPr>
          <p:cNvPr id="6" name="Picture 2" descr="Картинки по запросу &quot;python&quot;">
            <a:extLst>
              <a:ext uri="{FF2B5EF4-FFF2-40B4-BE49-F238E27FC236}">
                <a16:creationId xmlns:a16="http://schemas.microsoft.com/office/drawing/2014/main" xmlns="" id="{E1A7A3B1-9A76-451B-B6F8-EEA3C70FB4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727" t="1455" r="29123" b="5433"/>
          <a:stretch/>
        </p:blipFill>
        <p:spPr bwMode="auto">
          <a:xfrm>
            <a:off x="8926495" y="568036"/>
            <a:ext cx="2579517" cy="1939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492776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96773C6-A69F-4C9F-B2E5-EE2148B47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10455" cy="4351338"/>
          </a:xfrm>
        </p:spPr>
        <p:txBody>
          <a:bodyPr/>
          <a:lstStyle/>
          <a:p>
            <a:pPr marL="514350" indent="-51435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-массив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атауы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Индекс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массивтің элемент нөмірі</a:t>
            </a:r>
          </a:p>
          <a:p>
            <a:pPr marL="514350" indent="-51435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Элемент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-массив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тің әрбір мәні</a:t>
            </a:r>
          </a:p>
          <a:p>
            <a:pPr marL="514350" indent="-51435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Өлшемі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массивтің элементтер саны</a:t>
            </a:r>
          </a:p>
          <a:p>
            <a:pPr marL="514350" indent="-514350"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u="sng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Массивтің сипаттамасы</a:t>
            </a:r>
            <a:br>
              <a:rPr lang="kk-KZ" b="1" u="sng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</a:t>
            </a:r>
            <a:endParaRPr lang="ru-RU" dirty="0"/>
          </a:p>
        </p:txBody>
      </p:sp>
      <p:pic>
        <p:nvPicPr>
          <p:cNvPr id="6" name="Picture 2" descr="Картинки по запросу &quot;python&quot;">
            <a:extLst>
              <a:ext uri="{FF2B5EF4-FFF2-40B4-BE49-F238E27FC236}">
                <a16:creationId xmlns:a16="http://schemas.microsoft.com/office/drawing/2014/main" xmlns="" id="{E1A7A3B1-9A76-451B-B6F8-EEA3C70FB4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727" t="1455" r="29123" b="5433"/>
          <a:stretch/>
        </p:blipFill>
        <p:spPr bwMode="auto">
          <a:xfrm>
            <a:off x="7758545" y="997527"/>
            <a:ext cx="3747467" cy="4253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492776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33400" y="3446607"/>
          <a:ext cx="9843660" cy="862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366"/>
                <a:gridCol w="984366"/>
                <a:gridCol w="984366"/>
                <a:gridCol w="984366"/>
                <a:gridCol w="984366"/>
                <a:gridCol w="984366"/>
                <a:gridCol w="984366"/>
                <a:gridCol w="984366"/>
                <a:gridCol w="984366"/>
                <a:gridCol w="984366"/>
              </a:tblGrid>
              <a:tr h="8621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u="sng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Массив</a:t>
            </a:r>
            <a:r>
              <a:rPr lang="en-US" b="1" u="sng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kk-KZ" b="1" u="sng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элементін анықтаңыз</a:t>
            </a:r>
            <a:br>
              <a:rPr lang="kk-KZ" b="1" u="sng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</a:t>
            </a:r>
            <a:endParaRPr lang="ru-RU" dirty="0"/>
          </a:p>
        </p:txBody>
      </p:sp>
      <p:pic>
        <p:nvPicPr>
          <p:cNvPr id="6" name="Picture 2" descr="Картинки по запросу &quot;python&quot;">
            <a:extLst>
              <a:ext uri="{FF2B5EF4-FFF2-40B4-BE49-F238E27FC236}">
                <a16:creationId xmlns:a16="http://schemas.microsoft.com/office/drawing/2014/main" xmlns="" id="{E1A7A3B1-9A76-451B-B6F8-EEA3C70FB4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727" t="1455" r="29123" b="5433"/>
          <a:stretch/>
        </p:blipFill>
        <p:spPr bwMode="auto">
          <a:xfrm>
            <a:off x="10820400" y="5522706"/>
            <a:ext cx="1371600" cy="133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40327" y="2646218"/>
          <a:ext cx="9809018" cy="789709"/>
        </p:xfrm>
        <a:graphic>
          <a:graphicData uri="http://schemas.openxmlformats.org/drawingml/2006/table">
            <a:tbl>
              <a:tblPr/>
              <a:tblGrid>
                <a:gridCol w="9809018"/>
              </a:tblGrid>
              <a:tr h="7897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68037" y="2673927"/>
          <a:ext cx="969818" cy="845127"/>
        </p:xfrm>
        <a:graphic>
          <a:graphicData uri="http://schemas.openxmlformats.org/drawingml/2006/table">
            <a:tbl>
              <a:tblPr/>
              <a:tblGrid>
                <a:gridCol w="969818"/>
              </a:tblGrid>
              <a:tr h="84512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40327" y="2632364"/>
            <a:ext cx="969818" cy="83127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1039091" y="2119746"/>
            <a:ext cx="0" cy="484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7309" y="1704109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First Index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73381" y="2757055"/>
            <a:ext cx="595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32363" y="2743201"/>
            <a:ext cx="595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29890" y="2743201"/>
            <a:ext cx="595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13563" y="2757055"/>
            <a:ext cx="595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66509" y="2770909"/>
            <a:ext cx="595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67053" y="2743201"/>
            <a:ext cx="595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92290" y="2757055"/>
            <a:ext cx="595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575963" y="2743200"/>
            <a:ext cx="595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573491" y="2743200"/>
            <a:ext cx="595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686800" y="3657600"/>
            <a:ext cx="387927" cy="41563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8160327" y="2369127"/>
            <a:ext cx="595746" cy="1330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523018" y="1634836"/>
            <a:ext cx="1422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Element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(at index 8)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492776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013364" y="2050474"/>
          <a:ext cx="4921830" cy="1191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366"/>
                <a:gridCol w="984366"/>
                <a:gridCol w="984366"/>
                <a:gridCol w="984366"/>
                <a:gridCol w="984366"/>
              </a:tblGrid>
              <a:tr h="119149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u="sng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Массив</a:t>
            </a:r>
            <a:r>
              <a:rPr lang="en-US" b="1" u="sng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kk-KZ" b="1" u="sng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элементтерін анықтаңыз</a:t>
            </a:r>
            <a:br>
              <a:rPr lang="kk-KZ" b="1" u="sng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</a:t>
            </a:r>
            <a:endParaRPr lang="ru-RU" dirty="0"/>
          </a:p>
        </p:txBody>
      </p:sp>
      <p:pic>
        <p:nvPicPr>
          <p:cNvPr id="6" name="Picture 2" descr="Картинки по запросу &quot;python&quot;">
            <a:extLst>
              <a:ext uri="{FF2B5EF4-FFF2-40B4-BE49-F238E27FC236}">
                <a16:creationId xmlns:a16="http://schemas.microsoft.com/office/drawing/2014/main" xmlns="" id="{E1A7A3B1-9A76-451B-B6F8-EEA3C70FB4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727" t="1455" r="29123" b="5433"/>
          <a:stretch/>
        </p:blipFill>
        <p:spPr bwMode="auto">
          <a:xfrm>
            <a:off x="8672945" y="4206524"/>
            <a:ext cx="2743199" cy="219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68037" y="2673927"/>
          <a:ext cx="969818" cy="845127"/>
        </p:xfrm>
        <a:graphic>
          <a:graphicData uri="http://schemas.openxmlformats.org/drawingml/2006/table">
            <a:tbl>
              <a:tblPr/>
              <a:tblGrid>
                <a:gridCol w="969818"/>
              </a:tblGrid>
              <a:tr h="84512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479963" y="239683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28108" y="149629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53347" y="144087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09308" y="1427017"/>
            <a:ext cx="484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23708" y="1454728"/>
            <a:ext cx="484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21234" y="1440873"/>
            <a:ext cx="484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394363" y="2341419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97927" y="232756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12327" y="2327564"/>
            <a:ext cx="595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51418" y="2355274"/>
            <a:ext cx="595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93527" y="2369128"/>
            <a:ext cx="595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ая выноска 39"/>
          <p:cNvSpPr/>
          <p:nvPr/>
        </p:nvSpPr>
        <p:spPr>
          <a:xfrm>
            <a:off x="2951019" y="3616036"/>
            <a:ext cx="955963" cy="415637"/>
          </a:xfrm>
          <a:prstGeom prst="wedgeRectCallout">
            <a:avLst>
              <a:gd name="adj1" fmla="val -5209"/>
              <a:gd name="adj2" fmla="val -145663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r>
              <a:rPr lang="en-US" dirty="0" smtClean="0"/>
              <a:t>[0]</a:t>
            </a:r>
            <a:endParaRPr lang="ru-RU" dirty="0"/>
          </a:p>
        </p:txBody>
      </p:sp>
      <p:sp>
        <p:nvSpPr>
          <p:cNvPr id="42" name="Прямоугольная выноска 41"/>
          <p:cNvSpPr/>
          <p:nvPr/>
        </p:nvSpPr>
        <p:spPr>
          <a:xfrm>
            <a:off x="4031673" y="3616036"/>
            <a:ext cx="955963" cy="415637"/>
          </a:xfrm>
          <a:prstGeom prst="wedgeRectCallout">
            <a:avLst>
              <a:gd name="adj1" fmla="val -5209"/>
              <a:gd name="adj2" fmla="val -145663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r>
              <a:rPr lang="en-US" dirty="0" smtClean="0"/>
              <a:t>[1]</a:t>
            </a:r>
            <a:endParaRPr lang="ru-RU" dirty="0"/>
          </a:p>
        </p:txBody>
      </p:sp>
      <p:sp>
        <p:nvSpPr>
          <p:cNvPr id="43" name="Прямоугольная выноска 42"/>
          <p:cNvSpPr/>
          <p:nvPr/>
        </p:nvSpPr>
        <p:spPr>
          <a:xfrm>
            <a:off x="5056910" y="3629890"/>
            <a:ext cx="955963" cy="415637"/>
          </a:xfrm>
          <a:prstGeom prst="wedgeRectCallout">
            <a:avLst>
              <a:gd name="adj1" fmla="val -5209"/>
              <a:gd name="adj2" fmla="val -145663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r>
              <a:rPr lang="en-US" dirty="0" smtClean="0"/>
              <a:t>[2]</a:t>
            </a:r>
            <a:endParaRPr lang="ru-RU" dirty="0"/>
          </a:p>
        </p:txBody>
      </p:sp>
      <p:sp>
        <p:nvSpPr>
          <p:cNvPr id="44" name="Прямоугольная выноска 43"/>
          <p:cNvSpPr/>
          <p:nvPr/>
        </p:nvSpPr>
        <p:spPr>
          <a:xfrm>
            <a:off x="6096000" y="3616036"/>
            <a:ext cx="955963" cy="415637"/>
          </a:xfrm>
          <a:prstGeom prst="wedgeRectCallout">
            <a:avLst>
              <a:gd name="adj1" fmla="val -5209"/>
              <a:gd name="adj2" fmla="val -145663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r>
              <a:rPr lang="en-US" dirty="0" smtClean="0"/>
              <a:t>[3]</a:t>
            </a:r>
            <a:endParaRPr lang="ru-RU" dirty="0"/>
          </a:p>
        </p:txBody>
      </p:sp>
      <p:sp>
        <p:nvSpPr>
          <p:cNvPr id="45" name="Прямоугольная выноска 44"/>
          <p:cNvSpPr/>
          <p:nvPr/>
        </p:nvSpPr>
        <p:spPr>
          <a:xfrm>
            <a:off x="7148947" y="3602181"/>
            <a:ext cx="955963" cy="415637"/>
          </a:xfrm>
          <a:prstGeom prst="wedgeRectCallout">
            <a:avLst>
              <a:gd name="adj1" fmla="val -5209"/>
              <a:gd name="adj2" fmla="val -145663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r>
              <a:rPr lang="en-US" dirty="0" smtClean="0"/>
              <a:t>[4]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678872" y="4752109"/>
            <a:ext cx="663632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Атауы              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>
              <a:buFont typeface="Wingdings" pitchFamily="2" charset="2"/>
              <a:buChar char="Ø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Индекстері       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,1,2,3,4</a:t>
            </a:r>
            <a:endParaRPr lang="kk-KZ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Массив элементтері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A[0], A[1], A[2], A[3], A[4]</a:t>
            </a:r>
            <a:endParaRPr lang="kk-KZ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Массивтің әр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бір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мәні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5,10,15,20,25</a:t>
            </a:r>
            <a:endParaRPr lang="kk-KZ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Өлшемі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492776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000" b="1" u="sng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Тізімдермен жұмыс жасауға арналған арнайы функциялар мен амалдар.</a:t>
            </a:r>
            <a:endParaRPr lang="ru-RU" sz="4000" u="sng" dirty="0"/>
          </a:p>
        </p:txBody>
      </p:sp>
      <p:pic>
        <p:nvPicPr>
          <p:cNvPr id="6" name="Picture 2" descr="Картинки по запросу &quot;python&quot;">
            <a:extLst>
              <a:ext uri="{FF2B5EF4-FFF2-40B4-BE49-F238E27FC236}">
                <a16:creationId xmlns:a16="http://schemas.microsoft.com/office/drawing/2014/main" xmlns="" id="{E1A7A3B1-9A76-451B-B6F8-EEA3C70FB4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727" t="1455" r="29123" b="5433"/>
          <a:stretch/>
        </p:blipFill>
        <p:spPr bwMode="auto">
          <a:xfrm>
            <a:off x="0" y="0"/>
            <a:ext cx="1381884" cy="1260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и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4291" y="1809067"/>
            <a:ext cx="10529454" cy="460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6492776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ии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0435" y="290945"/>
            <a:ext cx="10848109" cy="633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0768525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ontrol xmlns="http://schemas.microsoft.com/VisualStudio/2011/storyboarding/control">
  <Id Name="f86a68d4-7e30-4973-9a5a-a5061608ed4e" Revision="1" Stencil="System.MyShapes" StencilVersion="1.0"/>
</Control>
</file>

<file path=customXml/itemProps1.xml><?xml version="1.0" encoding="utf-8"?>
<ds:datastoreItem xmlns:ds="http://schemas.openxmlformats.org/officeDocument/2006/customXml" ds:itemID="{33F25DCE-3D3A-4608-80FB-A0CFB7228F28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36412</TotalTime>
  <Words>294</Words>
  <Application>Microsoft Office PowerPoint</Application>
  <PresentationFormat>Произвольный</PresentationFormat>
  <Paragraphs>95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Слайд 1</vt:lpstr>
      <vt:lpstr>Слайд 2</vt:lpstr>
      <vt:lpstr>Слайд 3</vt:lpstr>
      <vt:lpstr>Массив дегеніміз не?     </vt:lpstr>
      <vt:lpstr>Массивтің сипаттамасы     </vt:lpstr>
      <vt:lpstr>Массив элементін анықтаңыз     </vt:lpstr>
      <vt:lpstr>Массив элементтерін анықтаңыз     </vt:lpstr>
      <vt:lpstr>Тізімдермен жұмыс жасауға арналған арнайы функциялар мен амалдар.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ПК</cp:lastModifiedBy>
  <cp:revision>1518</cp:revision>
  <dcterms:created xsi:type="dcterms:W3CDTF">2017-01-10T11:09:36Z</dcterms:created>
  <dcterms:modified xsi:type="dcterms:W3CDTF">2021-03-16T16:07:29Z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