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38" y="31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3.wav"/><Relationship Id="rId7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9.wav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2" Type="http://schemas.openxmlformats.org/officeDocument/2006/relationships/audio" Target="../media/audio21.wav"/><Relationship Id="rId1" Type="http://schemas.openxmlformats.org/officeDocument/2006/relationships/audio" Target="../media/audio20.wav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9.wav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0.wav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1.wav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7.wav"/><Relationship Id="rId1" Type="http://schemas.openxmlformats.org/officeDocument/2006/relationships/audio" Target="../media/audio16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    Сабақтың тақырыбы</a:t>
            </a:r>
            <a:r>
              <a:rPr lang="kk-KZ" b="1" dirty="0" smtClean="0"/>
              <a:t/>
            </a:r>
            <a:br>
              <a:rPr lang="kk-KZ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        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Қазақстан –президенттік республика</a:t>
            </a:r>
          </a:p>
          <a:p>
            <a:endParaRPr lang="kk-K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10001288" y="0"/>
            <a:ext cx="304800" cy="3048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5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142844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3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5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00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2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Тапсырмалар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Тапсырма №2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Сөйлемдерді көшіріп жазып, қою қаріппен берілген сөздердің сөйлемнің қай мүшесі болып тұрғанын тап.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Шаруашылық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былтыр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мемлекетке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алты жүз мың тонна дән тапсырды.Елбасының берген тапсырмасы өз деңгейінде орындалды.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Президент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– мемлекеттің басшысы.Елбасымыз биыл халыққа жаңа жолдауын жариялайды.Президенттің міндеті – мемлекеттің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сыртқы саясатын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айқындау, мемлекетті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басқару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Дескрипторы: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сөйлемдерді көшіріп дұрыс  жазады;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қою қаріппен  берілген сөздердің қай мүшесі болып тұрғанын анықтайды.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357158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Тапсырмалар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Тапсырма №3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Сөздерге морфологиялық  талдау жаса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Басқару, мемлекетте, жолдауында, Елбасының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Үлгі:келеді  - етістік, кел-түбір,е-көсемшенің жұрнағы,ді- жіктік жалғауы(III жақ)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Дескрипторы: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сөздерді көшіріп дұрыс  жазады;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әр сөзге морфологиялық талдау жасайды.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29124" y="3286124"/>
            <a:ext cx="304800" cy="3048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142844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8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Бекіту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k-KZ" dirty="0" smtClean="0"/>
              <a:t> </a:t>
            </a:r>
            <a:endParaRPr lang="ru-RU" dirty="0" smtClean="0"/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Бекіту сұрақтары: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Қазақстан-президентік республикасы туралы    қандай мәліметтер алдыңдар 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Мәтіннің қандай мақсатын  білдіңдер 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Стиль мен сипатын қалай  анықтадыңдар 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Қосымша тапсырма: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Мәтіннен публицистикалық стильде жазылған бөлікті тауып, көшіріп жазыңдар .Мәтін бойынша диалог құрастырыңдар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214282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8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45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Оқу мақсаттары: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 dirty="0" smtClean="0"/>
          </a:p>
          <a:p>
            <a:endParaRPr lang="kk-KZ" dirty="0" smtClean="0"/>
          </a:p>
          <a:p>
            <a:r>
              <a:rPr lang="kk-KZ" dirty="0" smtClean="0"/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сөйлеу барысында түрлі стильде берілген тақырып бойынша қажетті аргументтерді орынды қолдану, диалогте, полилогте сенімді сөйлеу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214282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9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Сабақтың   мақсаты 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 dirty="0" smtClean="0"/>
          </a:p>
          <a:p>
            <a:endParaRPr lang="kk-KZ" dirty="0" smtClean="0"/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Мәтіндегі  ақпараттың өзектілігін анықтау, қорытынды жасау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6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Бағалау критерийлері</a:t>
            </a:r>
            <a:r>
              <a:rPr lang="kk-KZ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тыңдалған мәтін мазмұнын түсінеді;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ұсынылған ақпараттың мақсатын, стилі мен сипатын анықтайды;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тұрлаулы сөйлем мүшелерін дұрыс қолданып,морфологиялық талдауды жаса білу.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214282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4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   Ұйымдастыру: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Сабағымыздың тақырыбы: «Қазақстан-президентік республика»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Бүгінгі сабақта: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Сендердің білетіндерің: Қазақстан-президентік республика сы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Сендердің меңгеретіндерің: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мәтін мазмұнын түсінесіңдер;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мәтіндегі мақсатын анықтайсыңдар;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тұрлаулы сөйлем мүшелерін дұрыс қолданып,морфологиялық талдауды жасауын білесіңдер.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214282" y="214290"/>
            <a:ext cx="304800" cy="3048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285720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0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8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Тілдік мақсаттар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Пәнге тән лексика мен терминология: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Диалог пен жазу үшін пайдалы сөздер мен тіркестер: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Елбасы,мемлекет, ішкі / сыртқы саясат, Мемлекет басшысы,президенттік басқару, Елбасының жолдауы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    Мәтінмен жұмыс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k-KZ" dirty="0" smtClean="0"/>
              <a:t>  </a:t>
            </a:r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Қазақстан – президенттік республика туралы мәтінді толық тыңда.Оқы.Мәтіннің  мақсатын, қолданылу аясын, стилі мен сипатын анықта.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214282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Мәтін бойынша тапсырмалар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 dirty="0" smtClean="0"/>
          </a:p>
          <a:p>
            <a:endParaRPr lang="kk-KZ" dirty="0" smtClean="0"/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Мәтін бойынша ақпараттың дұрыс не дұрыс еместігін анықтаңдар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Мәтіннен публицистикалық стильде жазылған бөлікті тауып,көшіріп жазыңдар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214282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Тапсырма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kk-KZ" b="1" dirty="0" smtClean="0"/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Тапсырма №1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Оқып шығып , сөйлемнің бастауышын тап.Бастаыушпен байланысқан сөздерді анықта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1.Елбасы жастарға арнап жаңа спорт кешенін салғызды.2.Мемлекет барлық мәселені өз қолына алды.3.Мемлекет – белгілі бір аумаққа иелік ететін саяси ұйым.4.Елбасының жолдауы бүгін теледидардан беріледі.5.Президенттік басқару –мемлекеттікбасқарудың бір нысаны.6.Мемлекеттік істерді Мемлекет басшысы жүргізеді.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Дескрипторы: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Сөйлемдерді оқып шығып, бастауыштарды  табады;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Сөйлемдерде  бастауышпен байланысқан сөздерді анықтайды.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214282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7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</TotalTime>
  <Words>259</Words>
  <Application>Microsoft Office PowerPoint</Application>
  <PresentationFormat>Экран (4:3)</PresentationFormat>
  <Paragraphs>77</Paragraphs>
  <Slides>12</Slides>
  <Notes>0</Notes>
  <HiddenSlides>0</HiddenSlides>
  <MMClips>25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Constantia</vt:lpstr>
      <vt:lpstr>Times New Roman</vt:lpstr>
      <vt:lpstr>Wingdings 2</vt:lpstr>
      <vt:lpstr>Поток</vt:lpstr>
      <vt:lpstr>     Сабақтың тақырыбы </vt:lpstr>
      <vt:lpstr>Оқу мақсаттары:</vt:lpstr>
      <vt:lpstr>Сабақтың   мақсаты :</vt:lpstr>
      <vt:lpstr>      Бағалау критерийлері:</vt:lpstr>
      <vt:lpstr>          Ұйымдастыру:</vt:lpstr>
      <vt:lpstr>       Тілдік мақсаттар</vt:lpstr>
      <vt:lpstr>           Мәтінмен жұмыс</vt:lpstr>
      <vt:lpstr>Мәтін бойынша тапсырмалар</vt:lpstr>
      <vt:lpstr>Тапсырма</vt:lpstr>
      <vt:lpstr>Тапсырмалар</vt:lpstr>
      <vt:lpstr>Тапсырмалар</vt:lpstr>
      <vt:lpstr>Бекіту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тақырыбы: “Қазақстан- президенттік республика ”</dc:title>
  <dc:creator>ACER</dc:creator>
  <cp:lastModifiedBy>Huawei</cp:lastModifiedBy>
  <cp:revision>23</cp:revision>
  <dcterms:created xsi:type="dcterms:W3CDTF">2020-11-15T10:04:02Z</dcterms:created>
  <dcterms:modified xsi:type="dcterms:W3CDTF">2024-10-29T18:44:48Z</dcterms:modified>
</cp:coreProperties>
</file>