
<file path=[Content_Types].xml><?xml version="1.0" encoding="utf-8"?>
<Types xmlns="http://schemas.openxmlformats.org/package/2006/content-types">
  <Default Extension="jpeg" ContentType="image/jpe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72" r:id="rId6"/>
    <p:sldId id="292" r:id="rId7"/>
    <p:sldId id="293" r:id="rId8"/>
    <p:sldId id="294" r:id="rId9"/>
    <p:sldId id="299" r:id="rId10"/>
    <p:sldId id="296" r:id="rId11"/>
    <p:sldId id="301" r:id="rId12"/>
    <p:sldId id="303" r:id="rId13"/>
    <p:sldId id="304" r:id="rId14"/>
    <p:sldId id="283" r:id="rId15"/>
    <p:sldId id="284" r:id="rId16"/>
    <p:sldId id="274" r:id="rId17"/>
    <p:sldId id="275" r:id="rId18"/>
    <p:sldId id="270" r:id="rId19"/>
    <p:sldId id="271" r:id="rId20"/>
  </p:sldIdLst>
  <p:sldSz cx="9144000" cy="5143500" type="screen16x9"/>
  <p:notesSz cx="6858000" cy="9144000"/>
  <p:embeddedFontLst>
    <p:embeddedFont>
      <p:font typeface="Nunito" panose="00000500000000000000"/>
      <p:regular r:id="rId24"/>
    </p:embeddedFont>
    <p:embeddedFont>
      <p:font typeface="Calibri" panose="020F0502020204030204"/>
      <p:regular r:id="rId25"/>
    </p:embeddedFont>
    <p:embeddedFont>
      <p:font typeface="Consolas" panose="020B0609020204030204" pitchFamily="49"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D0E3"/>
    <a:srgbClr val="99CCFF"/>
    <a:srgbClr val="3399FF"/>
    <a:srgbClr val="99FFCC"/>
    <a:srgbClr val="CC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74" autoAdjust="0"/>
  </p:normalViewPr>
  <p:slideViewPr>
    <p:cSldViewPr snapToGrid="0">
      <p:cViewPr varScale="1">
        <p:scale>
          <a:sx n="102" d="100"/>
          <a:sy n="102" d="100"/>
        </p:scale>
        <p:origin x="898" y="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font" Target="fonts/font10.fntdata"/><Relationship Id="rId32" Type="http://schemas.openxmlformats.org/officeDocument/2006/relationships/font" Target="fonts/font9.fntdata"/><Relationship Id="rId31" Type="http://schemas.openxmlformats.org/officeDocument/2006/relationships/font" Target="fonts/font8.fntdata"/><Relationship Id="rId30" Type="http://schemas.openxmlformats.org/officeDocument/2006/relationships/font" Target="fonts/font7.fntdata"/><Relationship Id="rId3" Type="http://schemas.openxmlformats.org/officeDocument/2006/relationships/slide" Target="slides/slide1.xml"/><Relationship Id="rId29" Type="http://schemas.openxmlformats.org/officeDocument/2006/relationships/font" Target="fonts/font6.fntdata"/><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4"/>
        <p:cNvGrpSpPr/>
        <p:nvPr/>
      </p:nvGrpSpPr>
      <p:grpSpPr>
        <a:xfrm>
          <a:off x="0" y="0"/>
          <a:ext cx="0" cy="0"/>
          <a:chOff x="0" y="0"/>
          <a:chExt cx="0" cy="0"/>
        </a:xfrm>
      </p:grpSpPr>
      <p:sp>
        <p:nvSpPr>
          <p:cNvPr id="125" name="Google Shape;125;gc6f9199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c6f9199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1"/>
        <p:cNvGrpSpPr/>
        <p:nvPr/>
      </p:nvGrpSpPr>
      <p:grpSpPr>
        <a:xfrm>
          <a:off x="0" y="0"/>
          <a:ext cx="0" cy="0"/>
          <a:chOff x="0" y="0"/>
          <a:chExt cx="0" cy="0"/>
        </a:xfrm>
      </p:grpSpPr>
      <p:sp>
        <p:nvSpPr>
          <p:cNvPr id="132" name="Google Shape;132;gc6f91993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c6f91993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1"/>
        <p:cNvGrpSpPr/>
        <p:nvPr/>
      </p:nvGrpSpPr>
      <p:grpSpPr>
        <a:xfrm>
          <a:off x="0" y="0"/>
          <a:ext cx="0" cy="0"/>
          <a:chOff x="0" y="0"/>
          <a:chExt cx="0" cy="0"/>
        </a:xfrm>
      </p:grpSpPr>
      <p:sp>
        <p:nvSpPr>
          <p:cNvPr id="132" name="Google Shape;132;gc6f91993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c6f91993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9"/>
        <p:cNvGrpSpPr/>
        <p:nvPr/>
      </p:nvGrpSpPr>
      <p:grpSpPr>
        <a:xfrm>
          <a:off x="0" y="0"/>
          <a:ext cx="0" cy="0"/>
          <a:chOff x="0" y="0"/>
          <a:chExt cx="0" cy="0"/>
        </a:xfrm>
      </p:grpSpPr>
      <p:sp>
        <p:nvSpPr>
          <p:cNvPr id="180" name="Google Shape;180;g8f59818373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8f59818373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8"/>
        <p:cNvGrpSpPr/>
        <p:nvPr/>
      </p:nvGrpSpPr>
      <p:grpSpPr>
        <a:xfrm>
          <a:off x="0" y="0"/>
          <a:ext cx="0" cy="0"/>
          <a:chOff x="0" y="0"/>
          <a:chExt cx="0" cy="0"/>
        </a:xfrm>
      </p:grpSpPr>
      <p:sp>
        <p:nvSpPr>
          <p:cNvPr id="219" name="Google Shape;219;g8f59818373_1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8f59818373_1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4"/>
        <p:cNvGrpSpPr/>
        <p:nvPr/>
      </p:nvGrpSpPr>
      <p:grpSpPr>
        <a:xfrm>
          <a:off x="0" y="0"/>
          <a:ext cx="0" cy="0"/>
          <a:chOff x="0" y="0"/>
          <a:chExt cx="0" cy="0"/>
        </a:xfrm>
      </p:grpSpPr>
      <p:sp>
        <p:nvSpPr>
          <p:cNvPr id="225" name="Google Shape;225;g8f59818373_1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8f59818373_1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panose="00000500000000000000"/>
              <a:buNone/>
              <a:defRPr sz="2800">
                <a:solidFill>
                  <a:schemeClr val="lt1"/>
                </a:solidFill>
                <a:latin typeface="Nunito" panose="00000500000000000000"/>
                <a:ea typeface="Nunito" panose="00000500000000000000"/>
                <a:cs typeface="Nunito" panose="00000500000000000000"/>
                <a:sym typeface="Nunito" panose="00000500000000000000"/>
              </a:defRPr>
            </a:lvl1pPr>
            <a:lvl2pPr lvl="1">
              <a:spcBef>
                <a:spcPts val="0"/>
              </a:spcBef>
              <a:spcAft>
                <a:spcPts val="0"/>
              </a:spcAft>
              <a:buClr>
                <a:schemeClr val="lt1"/>
              </a:buClr>
              <a:buSzPts val="2800"/>
              <a:buFont typeface="Nunito" panose="00000500000000000000"/>
              <a:buNone/>
              <a:defRPr sz="2800">
                <a:solidFill>
                  <a:schemeClr val="lt1"/>
                </a:solidFill>
                <a:latin typeface="Nunito" panose="00000500000000000000"/>
                <a:ea typeface="Nunito" panose="00000500000000000000"/>
                <a:cs typeface="Nunito" panose="00000500000000000000"/>
                <a:sym typeface="Nunito" panose="00000500000000000000"/>
              </a:defRPr>
            </a:lvl2pPr>
            <a:lvl3pPr lvl="2">
              <a:spcBef>
                <a:spcPts val="0"/>
              </a:spcBef>
              <a:spcAft>
                <a:spcPts val="0"/>
              </a:spcAft>
              <a:buClr>
                <a:schemeClr val="lt1"/>
              </a:buClr>
              <a:buSzPts val="2800"/>
              <a:buFont typeface="Nunito" panose="00000500000000000000"/>
              <a:buNone/>
              <a:defRPr sz="2800">
                <a:solidFill>
                  <a:schemeClr val="lt1"/>
                </a:solidFill>
                <a:latin typeface="Nunito" panose="00000500000000000000"/>
                <a:ea typeface="Nunito" panose="00000500000000000000"/>
                <a:cs typeface="Nunito" panose="00000500000000000000"/>
                <a:sym typeface="Nunito" panose="00000500000000000000"/>
              </a:defRPr>
            </a:lvl3pPr>
            <a:lvl4pPr lvl="3">
              <a:spcBef>
                <a:spcPts val="0"/>
              </a:spcBef>
              <a:spcAft>
                <a:spcPts val="0"/>
              </a:spcAft>
              <a:buClr>
                <a:schemeClr val="lt1"/>
              </a:buClr>
              <a:buSzPts val="2800"/>
              <a:buFont typeface="Nunito" panose="00000500000000000000"/>
              <a:buNone/>
              <a:defRPr sz="2800">
                <a:solidFill>
                  <a:schemeClr val="lt1"/>
                </a:solidFill>
                <a:latin typeface="Nunito" panose="00000500000000000000"/>
                <a:ea typeface="Nunito" panose="00000500000000000000"/>
                <a:cs typeface="Nunito" panose="00000500000000000000"/>
                <a:sym typeface="Nunito" panose="00000500000000000000"/>
              </a:defRPr>
            </a:lvl4pPr>
            <a:lvl5pPr lvl="4">
              <a:spcBef>
                <a:spcPts val="0"/>
              </a:spcBef>
              <a:spcAft>
                <a:spcPts val="0"/>
              </a:spcAft>
              <a:buClr>
                <a:schemeClr val="lt1"/>
              </a:buClr>
              <a:buSzPts val="2800"/>
              <a:buFont typeface="Nunito" panose="00000500000000000000"/>
              <a:buNone/>
              <a:defRPr sz="2800">
                <a:solidFill>
                  <a:schemeClr val="lt1"/>
                </a:solidFill>
                <a:latin typeface="Nunito" panose="00000500000000000000"/>
                <a:ea typeface="Nunito" panose="00000500000000000000"/>
                <a:cs typeface="Nunito" panose="00000500000000000000"/>
                <a:sym typeface="Nunito" panose="00000500000000000000"/>
              </a:defRPr>
            </a:lvl5pPr>
            <a:lvl6pPr lvl="5">
              <a:spcBef>
                <a:spcPts val="0"/>
              </a:spcBef>
              <a:spcAft>
                <a:spcPts val="0"/>
              </a:spcAft>
              <a:buClr>
                <a:schemeClr val="lt1"/>
              </a:buClr>
              <a:buSzPts val="2800"/>
              <a:buFont typeface="Nunito" panose="00000500000000000000"/>
              <a:buNone/>
              <a:defRPr sz="2800">
                <a:solidFill>
                  <a:schemeClr val="lt1"/>
                </a:solidFill>
                <a:latin typeface="Nunito" panose="00000500000000000000"/>
                <a:ea typeface="Nunito" panose="00000500000000000000"/>
                <a:cs typeface="Nunito" panose="00000500000000000000"/>
                <a:sym typeface="Nunito" panose="00000500000000000000"/>
              </a:defRPr>
            </a:lvl6pPr>
            <a:lvl7pPr lvl="6">
              <a:spcBef>
                <a:spcPts val="0"/>
              </a:spcBef>
              <a:spcAft>
                <a:spcPts val="0"/>
              </a:spcAft>
              <a:buClr>
                <a:schemeClr val="lt1"/>
              </a:buClr>
              <a:buSzPts val="2800"/>
              <a:buFont typeface="Nunito" panose="00000500000000000000"/>
              <a:buNone/>
              <a:defRPr sz="2800">
                <a:solidFill>
                  <a:schemeClr val="lt1"/>
                </a:solidFill>
                <a:latin typeface="Nunito" panose="00000500000000000000"/>
                <a:ea typeface="Nunito" panose="00000500000000000000"/>
                <a:cs typeface="Nunito" panose="00000500000000000000"/>
                <a:sym typeface="Nunito" panose="00000500000000000000"/>
              </a:defRPr>
            </a:lvl7pPr>
            <a:lvl8pPr lvl="7">
              <a:spcBef>
                <a:spcPts val="0"/>
              </a:spcBef>
              <a:spcAft>
                <a:spcPts val="0"/>
              </a:spcAft>
              <a:buClr>
                <a:schemeClr val="lt1"/>
              </a:buClr>
              <a:buSzPts val="2800"/>
              <a:buFont typeface="Nunito" panose="00000500000000000000"/>
              <a:buNone/>
              <a:defRPr sz="2800">
                <a:solidFill>
                  <a:schemeClr val="lt1"/>
                </a:solidFill>
                <a:latin typeface="Nunito" panose="00000500000000000000"/>
                <a:ea typeface="Nunito" panose="00000500000000000000"/>
                <a:cs typeface="Nunito" panose="00000500000000000000"/>
                <a:sym typeface="Nunito" panose="00000500000000000000"/>
              </a:defRPr>
            </a:lvl8pPr>
            <a:lvl9pPr lvl="8">
              <a:spcBef>
                <a:spcPts val="0"/>
              </a:spcBef>
              <a:spcAft>
                <a:spcPts val="0"/>
              </a:spcAft>
              <a:buClr>
                <a:schemeClr val="lt1"/>
              </a:buClr>
              <a:buSzPts val="2800"/>
              <a:buFont typeface="Nunito" panose="00000500000000000000"/>
              <a:buNone/>
              <a:defRPr sz="2800">
                <a:solidFill>
                  <a:schemeClr val="lt1"/>
                </a:solidFill>
                <a:latin typeface="Nunito" panose="00000500000000000000"/>
                <a:ea typeface="Nunito" panose="00000500000000000000"/>
                <a:cs typeface="Nunito" panose="00000500000000000000"/>
                <a:sym typeface="Nunito" panose="00000500000000000000"/>
              </a:defRPr>
            </a:lvl9pPr>
          </a:lstStyle>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panose="020F0502020204030204"/>
              <a:buChar char="●"/>
              <a:defRPr sz="1300">
                <a:solidFill>
                  <a:schemeClr val="dk2"/>
                </a:solidFill>
                <a:latin typeface="Calibri" panose="020F0502020204030204"/>
                <a:ea typeface="Calibri" panose="020F0502020204030204"/>
                <a:cs typeface="Calibri" panose="020F0502020204030204"/>
                <a:sym typeface="Calibri" panose="020F0502020204030204"/>
              </a:defRPr>
            </a:lvl1pPr>
            <a:lvl2pPr marL="914400" lvl="1" indent="-298450">
              <a:lnSpc>
                <a:spcPct val="115000"/>
              </a:lnSpc>
              <a:spcBef>
                <a:spcPts val="1600"/>
              </a:spcBef>
              <a:spcAft>
                <a:spcPts val="0"/>
              </a:spcAft>
              <a:buClr>
                <a:schemeClr val="dk2"/>
              </a:buClr>
              <a:buSzPts val="1100"/>
              <a:buFont typeface="Calibri" panose="020F0502020204030204"/>
              <a:buChar char="○"/>
              <a:defRPr sz="1100">
                <a:solidFill>
                  <a:schemeClr val="dk2"/>
                </a:solidFill>
                <a:latin typeface="Calibri" panose="020F0502020204030204"/>
                <a:ea typeface="Calibri" panose="020F0502020204030204"/>
                <a:cs typeface="Calibri" panose="020F0502020204030204"/>
                <a:sym typeface="Calibri" panose="020F0502020204030204"/>
              </a:defRPr>
            </a:lvl2pPr>
            <a:lvl3pPr marL="1371600" lvl="2" indent="-298450">
              <a:lnSpc>
                <a:spcPct val="115000"/>
              </a:lnSpc>
              <a:spcBef>
                <a:spcPts val="1600"/>
              </a:spcBef>
              <a:spcAft>
                <a:spcPts val="0"/>
              </a:spcAft>
              <a:buClr>
                <a:schemeClr val="dk2"/>
              </a:buClr>
              <a:buSzPts val="1100"/>
              <a:buFont typeface="Calibri" panose="020F0502020204030204"/>
              <a:buChar char="■"/>
              <a:defRPr sz="1100">
                <a:solidFill>
                  <a:schemeClr val="dk2"/>
                </a:solidFill>
                <a:latin typeface="Calibri" panose="020F0502020204030204"/>
                <a:ea typeface="Calibri" panose="020F0502020204030204"/>
                <a:cs typeface="Calibri" panose="020F0502020204030204"/>
                <a:sym typeface="Calibri" panose="020F0502020204030204"/>
              </a:defRPr>
            </a:lvl3pPr>
            <a:lvl4pPr marL="1828800" lvl="3" indent="-298450">
              <a:lnSpc>
                <a:spcPct val="115000"/>
              </a:lnSpc>
              <a:spcBef>
                <a:spcPts val="1600"/>
              </a:spcBef>
              <a:spcAft>
                <a:spcPts val="0"/>
              </a:spcAft>
              <a:buClr>
                <a:schemeClr val="dk2"/>
              </a:buClr>
              <a:buSzPts val="1100"/>
              <a:buFont typeface="Calibri" panose="020F0502020204030204"/>
              <a:buChar char="●"/>
              <a:defRPr sz="1100">
                <a:solidFill>
                  <a:schemeClr val="dk2"/>
                </a:solidFill>
                <a:latin typeface="Calibri" panose="020F0502020204030204"/>
                <a:ea typeface="Calibri" panose="020F0502020204030204"/>
                <a:cs typeface="Calibri" panose="020F0502020204030204"/>
                <a:sym typeface="Calibri" panose="020F0502020204030204"/>
              </a:defRPr>
            </a:lvl4pPr>
            <a:lvl5pPr marL="2286000" lvl="4" indent="-298450">
              <a:lnSpc>
                <a:spcPct val="115000"/>
              </a:lnSpc>
              <a:spcBef>
                <a:spcPts val="1600"/>
              </a:spcBef>
              <a:spcAft>
                <a:spcPts val="0"/>
              </a:spcAft>
              <a:buClr>
                <a:schemeClr val="dk2"/>
              </a:buClr>
              <a:buSzPts val="1100"/>
              <a:buFont typeface="Calibri" panose="020F0502020204030204"/>
              <a:buChar char="○"/>
              <a:defRPr sz="1100">
                <a:solidFill>
                  <a:schemeClr val="dk2"/>
                </a:solidFill>
                <a:latin typeface="Calibri" panose="020F0502020204030204"/>
                <a:ea typeface="Calibri" panose="020F0502020204030204"/>
                <a:cs typeface="Calibri" panose="020F0502020204030204"/>
                <a:sym typeface="Calibri" panose="020F0502020204030204"/>
              </a:defRPr>
            </a:lvl5pPr>
            <a:lvl6pPr marL="2743200" lvl="5" indent="-298450">
              <a:lnSpc>
                <a:spcPct val="115000"/>
              </a:lnSpc>
              <a:spcBef>
                <a:spcPts val="1600"/>
              </a:spcBef>
              <a:spcAft>
                <a:spcPts val="0"/>
              </a:spcAft>
              <a:buClr>
                <a:schemeClr val="dk2"/>
              </a:buClr>
              <a:buSzPts val="1100"/>
              <a:buFont typeface="Calibri" panose="020F0502020204030204"/>
              <a:buChar char="■"/>
              <a:defRPr sz="1100">
                <a:solidFill>
                  <a:schemeClr val="dk2"/>
                </a:solidFill>
                <a:latin typeface="Calibri" panose="020F0502020204030204"/>
                <a:ea typeface="Calibri" panose="020F0502020204030204"/>
                <a:cs typeface="Calibri" panose="020F0502020204030204"/>
                <a:sym typeface="Calibri" panose="020F0502020204030204"/>
              </a:defRPr>
            </a:lvl6pPr>
            <a:lvl7pPr marL="3200400" lvl="6" indent="-298450">
              <a:lnSpc>
                <a:spcPct val="115000"/>
              </a:lnSpc>
              <a:spcBef>
                <a:spcPts val="1600"/>
              </a:spcBef>
              <a:spcAft>
                <a:spcPts val="0"/>
              </a:spcAft>
              <a:buClr>
                <a:schemeClr val="dk2"/>
              </a:buClr>
              <a:buSzPts val="1100"/>
              <a:buFont typeface="Calibri" panose="020F0502020204030204"/>
              <a:buChar char="●"/>
              <a:defRPr sz="1100">
                <a:solidFill>
                  <a:schemeClr val="dk2"/>
                </a:solidFill>
                <a:latin typeface="Calibri" panose="020F0502020204030204"/>
                <a:ea typeface="Calibri" panose="020F0502020204030204"/>
                <a:cs typeface="Calibri" panose="020F0502020204030204"/>
                <a:sym typeface="Calibri" panose="020F0502020204030204"/>
              </a:defRPr>
            </a:lvl7pPr>
            <a:lvl8pPr marL="3657600" lvl="7" indent="-298450">
              <a:lnSpc>
                <a:spcPct val="115000"/>
              </a:lnSpc>
              <a:spcBef>
                <a:spcPts val="1600"/>
              </a:spcBef>
              <a:spcAft>
                <a:spcPts val="0"/>
              </a:spcAft>
              <a:buClr>
                <a:schemeClr val="dk2"/>
              </a:buClr>
              <a:buSzPts val="1100"/>
              <a:buFont typeface="Calibri" panose="020F0502020204030204"/>
              <a:buChar char="○"/>
              <a:defRPr sz="1100">
                <a:solidFill>
                  <a:schemeClr val="dk2"/>
                </a:solidFill>
                <a:latin typeface="Calibri" panose="020F0502020204030204"/>
                <a:ea typeface="Calibri" panose="020F0502020204030204"/>
                <a:cs typeface="Calibri" panose="020F0502020204030204"/>
                <a:sym typeface="Calibri" panose="020F0502020204030204"/>
              </a:defRPr>
            </a:lvl8pPr>
            <a:lvl9pPr marL="4114800" lvl="8" indent="-298450">
              <a:lnSpc>
                <a:spcPct val="115000"/>
              </a:lnSpc>
              <a:spcBef>
                <a:spcPts val="1600"/>
              </a:spcBef>
              <a:spcAft>
                <a:spcPts val="1600"/>
              </a:spcAft>
              <a:buClr>
                <a:schemeClr val="dk2"/>
              </a:buClr>
              <a:buSzPts val="1100"/>
              <a:buFont typeface="Calibri" panose="020F0502020204030204"/>
              <a:buChar char="■"/>
              <a:defRPr sz="1100">
                <a:solidFill>
                  <a:schemeClr val="dk2"/>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panose="00000500000000000000"/>
                <a:ea typeface="Nunito" panose="00000500000000000000"/>
                <a:cs typeface="Nunito" panose="00000500000000000000"/>
                <a:sym typeface="Nunito" panose="00000500000000000000"/>
              </a:defRPr>
            </a:lvl1pPr>
            <a:lvl2pPr lvl="1" algn="r">
              <a:buNone/>
              <a:defRPr sz="1000">
                <a:solidFill>
                  <a:schemeClr val="dk2"/>
                </a:solidFill>
                <a:latin typeface="Nunito" panose="00000500000000000000"/>
                <a:ea typeface="Nunito" panose="00000500000000000000"/>
                <a:cs typeface="Nunito" panose="00000500000000000000"/>
                <a:sym typeface="Nunito" panose="00000500000000000000"/>
              </a:defRPr>
            </a:lvl2pPr>
            <a:lvl3pPr lvl="2" algn="r">
              <a:buNone/>
              <a:defRPr sz="1000">
                <a:solidFill>
                  <a:schemeClr val="dk2"/>
                </a:solidFill>
                <a:latin typeface="Nunito" panose="00000500000000000000"/>
                <a:ea typeface="Nunito" panose="00000500000000000000"/>
                <a:cs typeface="Nunito" panose="00000500000000000000"/>
                <a:sym typeface="Nunito" panose="00000500000000000000"/>
              </a:defRPr>
            </a:lvl3pPr>
            <a:lvl4pPr lvl="3" algn="r">
              <a:buNone/>
              <a:defRPr sz="1000">
                <a:solidFill>
                  <a:schemeClr val="dk2"/>
                </a:solidFill>
                <a:latin typeface="Nunito" panose="00000500000000000000"/>
                <a:ea typeface="Nunito" panose="00000500000000000000"/>
                <a:cs typeface="Nunito" panose="00000500000000000000"/>
                <a:sym typeface="Nunito" panose="00000500000000000000"/>
              </a:defRPr>
            </a:lvl4pPr>
            <a:lvl5pPr lvl="4" algn="r">
              <a:buNone/>
              <a:defRPr sz="1000">
                <a:solidFill>
                  <a:schemeClr val="dk2"/>
                </a:solidFill>
                <a:latin typeface="Nunito" panose="00000500000000000000"/>
                <a:ea typeface="Nunito" panose="00000500000000000000"/>
                <a:cs typeface="Nunito" panose="00000500000000000000"/>
                <a:sym typeface="Nunito" panose="00000500000000000000"/>
              </a:defRPr>
            </a:lvl5pPr>
            <a:lvl6pPr lvl="5" algn="r">
              <a:buNone/>
              <a:defRPr sz="1000">
                <a:solidFill>
                  <a:schemeClr val="dk2"/>
                </a:solidFill>
                <a:latin typeface="Nunito" panose="00000500000000000000"/>
                <a:ea typeface="Nunito" panose="00000500000000000000"/>
                <a:cs typeface="Nunito" panose="00000500000000000000"/>
                <a:sym typeface="Nunito" panose="00000500000000000000"/>
              </a:defRPr>
            </a:lvl6pPr>
            <a:lvl7pPr lvl="6" algn="r">
              <a:buNone/>
              <a:defRPr sz="1000">
                <a:solidFill>
                  <a:schemeClr val="dk2"/>
                </a:solidFill>
                <a:latin typeface="Nunito" panose="00000500000000000000"/>
                <a:ea typeface="Nunito" panose="00000500000000000000"/>
                <a:cs typeface="Nunito" panose="00000500000000000000"/>
                <a:sym typeface="Nunito" panose="00000500000000000000"/>
              </a:defRPr>
            </a:lvl7pPr>
            <a:lvl8pPr lvl="7" algn="r">
              <a:buNone/>
              <a:defRPr sz="1000">
                <a:solidFill>
                  <a:schemeClr val="dk2"/>
                </a:solidFill>
                <a:latin typeface="Nunito" panose="00000500000000000000"/>
                <a:ea typeface="Nunito" panose="00000500000000000000"/>
                <a:cs typeface="Nunito" panose="00000500000000000000"/>
                <a:sym typeface="Nunito" panose="00000500000000000000"/>
              </a:defRPr>
            </a:lvl8pPr>
            <a:lvl9pPr lvl="8" algn="r">
              <a:buNone/>
              <a:defRPr sz="1000">
                <a:solidFill>
                  <a:schemeClr val="dk2"/>
                </a:solidFill>
                <a:latin typeface="Nunito" panose="00000500000000000000"/>
                <a:ea typeface="Nunito" panose="00000500000000000000"/>
                <a:cs typeface="Nunito" panose="00000500000000000000"/>
                <a:sym typeface="Nunito" panose="00000500000000000000"/>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idx="4294967295"/>
          </p:nvPr>
        </p:nvSpPr>
        <p:spPr>
          <a:xfrm>
            <a:off x="287750" y="386650"/>
            <a:ext cx="8516325" cy="144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US" b="1" dirty="0">
                <a:solidFill>
                  <a:srgbClr val="0070C0"/>
                </a:solidFill>
                <a:effectLst/>
                <a:latin typeface="Times New Roman" panose="02020603050405020304" pitchFamily="18" charset="0"/>
                <a:ea typeface="Consolas" panose="020B0609020204030204" pitchFamily="49" charset="0"/>
                <a:cs typeface="Times New Roman" panose="02020603050405020304" pitchFamily="18" charset="0"/>
              </a:rPr>
              <a:t>Бөлім:</a:t>
            </a:r>
            <a:r>
              <a:rPr lang="en-US" b="1" dirty="0">
                <a:solidFill>
                  <a:srgbClr val="002060"/>
                </a:solidFill>
                <a:effectLst/>
                <a:latin typeface="Times New Roman" panose="02020603050405020304" pitchFamily="18" charset="0"/>
                <a:ea typeface="Consolas" panose="020B0609020204030204" pitchFamily="49" charset="0"/>
                <a:cs typeface="Times New Roman" panose="02020603050405020304" pitchFamily="18" charset="0"/>
              </a:rPr>
              <a:t> </a:t>
            </a:r>
            <a:br>
              <a:rPr lang="en-US" b="1" dirty="0">
                <a:solidFill>
                  <a:srgbClr val="002060"/>
                </a:solidFill>
                <a:effectLst/>
                <a:latin typeface="Times New Roman" panose="02020603050405020304" pitchFamily="18" charset="0"/>
                <a:ea typeface="Consolas" panose="020B0609020204030204" pitchFamily="49" charset="0"/>
                <a:cs typeface="Times New Roman" panose="02020603050405020304" pitchFamily="18" charset="0"/>
              </a:rPr>
            </a:br>
            <a:r>
              <a:rPr lang="en-US" b="1" dirty="0">
                <a:solidFill>
                  <a:srgbClr val="002060"/>
                </a:solidFill>
                <a:effectLst/>
                <a:latin typeface="Times New Roman" panose="02020603050405020304" pitchFamily="18" charset="0"/>
                <a:ea typeface="Consolas" panose="020B0609020204030204" pitchFamily="49" charset="0"/>
                <a:cs typeface="Times New Roman" panose="02020603050405020304" pitchFamily="18" charset="0"/>
              </a:rPr>
              <a:t>          Тарихи шындық пен көркемдік шешім</a:t>
            </a:r>
            <a:r>
              <a:rPr lang="en-US"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a:solidFill>
                  <a:srgbClr val="7030A0"/>
                </a:solidFill>
                <a:latin typeface="Times New Roman" panose="02020603050405020304" pitchFamily="18" charset="0"/>
                <a:ea typeface="Arial" panose="020B0604020202020204"/>
                <a:cs typeface="Times New Roman" panose="02020603050405020304" pitchFamily="18" charset="0"/>
                <a:sym typeface="Arial" panose="020B0604020202020204"/>
              </a:rPr>
              <a:t> </a:t>
            </a:r>
            <a:endParaRPr lang="en-US" b="1" i="1" dirty="0">
              <a:solidFill>
                <a:srgbClr val="7030A0"/>
              </a:solidFill>
              <a:latin typeface="Times New Roman" panose="02020603050405020304" pitchFamily="18" charset="0"/>
              <a:ea typeface="Arial" panose="020B0604020202020204"/>
              <a:cs typeface="Times New Roman" panose="02020603050405020304" pitchFamily="18" charset="0"/>
              <a:sym typeface="Arial" panose="020B0604020202020204"/>
            </a:endParaRPr>
          </a:p>
        </p:txBody>
      </p:sp>
      <p:sp>
        <p:nvSpPr>
          <p:cNvPr id="129" name="Google Shape;129;p13"/>
          <p:cNvSpPr txBox="1">
            <a:spLocks noGrp="1"/>
          </p:cNvSpPr>
          <p:nvPr>
            <p:ph type="body" idx="1"/>
          </p:nvPr>
        </p:nvSpPr>
        <p:spPr>
          <a:xfrm>
            <a:off x="5181875" y="4151750"/>
            <a:ext cx="3622200" cy="6051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US" sz="2400" b="1" dirty="0" err="1">
                <a:solidFill>
                  <a:srgbClr val="0070C0"/>
                </a:solidFill>
                <a:latin typeface="Times New Roman" panose="02020603050405020304"/>
                <a:ea typeface="Times New Roman" panose="02020603050405020304"/>
                <a:cs typeface="Times New Roman" panose="02020603050405020304"/>
                <a:sym typeface="Times New Roman" panose="02020603050405020304"/>
              </a:rPr>
              <a:t>Қазақ</a:t>
            </a:r>
            <a:r>
              <a:rPr lang="en-US" sz="2400" b="1" dirty="0">
                <a:solidFill>
                  <a:srgbClr val="0070C0"/>
                </a:solidFill>
                <a:latin typeface="Times New Roman" panose="02020603050405020304"/>
                <a:ea typeface="Times New Roman" panose="02020603050405020304"/>
                <a:cs typeface="Times New Roman" panose="02020603050405020304"/>
                <a:sym typeface="Times New Roman" panose="02020603050405020304"/>
              </a:rPr>
              <a:t> </a:t>
            </a:r>
            <a:r>
              <a:rPr lang="en-US" sz="2400" b="1" dirty="0" err="1">
                <a:solidFill>
                  <a:srgbClr val="0070C0"/>
                </a:solidFill>
                <a:latin typeface="Times New Roman" panose="02020603050405020304"/>
                <a:ea typeface="Times New Roman" panose="02020603050405020304"/>
                <a:cs typeface="Times New Roman" panose="02020603050405020304"/>
                <a:sym typeface="Times New Roman" panose="02020603050405020304"/>
              </a:rPr>
              <a:t>әдебиеті</a:t>
            </a:r>
            <a:r>
              <a:rPr lang="en-US" sz="2400" b="1" dirty="0">
                <a:solidFill>
                  <a:srgbClr val="0070C0"/>
                </a:solidFill>
                <a:latin typeface="Times New Roman" panose="02020603050405020304"/>
                <a:ea typeface="Times New Roman" panose="02020603050405020304"/>
                <a:cs typeface="Times New Roman" panose="02020603050405020304"/>
                <a:sym typeface="Times New Roman" panose="02020603050405020304"/>
              </a:rPr>
              <a:t>, 9-сынып</a:t>
            </a:r>
            <a:endParaRPr sz="2400" b="1" dirty="0">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30" name="Google Shape;130;p13"/>
          <p:cNvSpPr txBox="1"/>
          <p:nvPr/>
        </p:nvSpPr>
        <p:spPr>
          <a:xfrm>
            <a:off x="419725" y="1899427"/>
            <a:ext cx="8340702" cy="1780657"/>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2800" b="1" dirty="0" err="1">
                <a:solidFill>
                  <a:srgbClr val="0070C0"/>
                </a:solidFill>
                <a:latin typeface="Times New Roman" panose="02020603050405020304"/>
                <a:ea typeface="Times New Roman" panose="02020603050405020304"/>
                <a:cs typeface="Times New Roman" panose="02020603050405020304"/>
                <a:sym typeface="Times New Roman" panose="02020603050405020304"/>
              </a:rPr>
              <a:t>Сабақтың</a:t>
            </a:r>
            <a:r>
              <a:rPr lang="en-US" sz="2800" b="1" dirty="0">
                <a:solidFill>
                  <a:srgbClr val="0070C0"/>
                </a:solidFill>
                <a:latin typeface="Times New Roman" panose="02020603050405020304"/>
                <a:ea typeface="Times New Roman" panose="02020603050405020304"/>
                <a:cs typeface="Times New Roman" panose="02020603050405020304"/>
                <a:sym typeface="Times New Roman" panose="02020603050405020304"/>
              </a:rPr>
              <a:t> </a:t>
            </a:r>
            <a:r>
              <a:rPr lang="en-US" sz="2800" b="1" dirty="0" err="1">
                <a:solidFill>
                  <a:srgbClr val="0070C0"/>
                </a:solidFill>
                <a:latin typeface="Times New Roman" panose="02020603050405020304"/>
                <a:ea typeface="Times New Roman" panose="02020603050405020304"/>
                <a:cs typeface="Times New Roman" panose="02020603050405020304"/>
                <a:sym typeface="Times New Roman" panose="02020603050405020304"/>
              </a:rPr>
              <a:t>тақырыбы</a:t>
            </a:r>
            <a:r>
              <a:rPr lang="en-US" sz="2800" b="1" dirty="0">
                <a:solidFill>
                  <a:srgbClr val="0070C0"/>
                </a:solidFill>
                <a:latin typeface="Times New Roman" panose="02020603050405020304"/>
                <a:ea typeface="Times New Roman" panose="02020603050405020304"/>
                <a:cs typeface="Times New Roman" panose="02020603050405020304"/>
                <a:sym typeface="Times New Roman" panose="02020603050405020304"/>
              </a:rPr>
              <a:t>:</a:t>
            </a:r>
            <a:endParaRPr lang="en-US" sz="2800" b="1" dirty="0">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100000"/>
              </a:lnSpc>
              <a:spcBef>
                <a:spcPts val="0"/>
              </a:spcBef>
              <a:spcAft>
                <a:spcPts val="0"/>
              </a:spcAft>
              <a:buNone/>
            </a:pPr>
            <a:endParaRPr lang="en-US" sz="1200" b="1" dirty="0">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a:p>
            <a:pPr algn="ctr">
              <a:spcBef>
                <a:spcPct val="0"/>
              </a:spcBef>
              <a:buClrTx/>
              <a:buSzTx/>
              <a:buFontTx/>
              <a:buNone/>
            </a:pPr>
            <a:r>
              <a:rPr kumimoji="0" lang="en-US" altLang="ru-RU" sz="3200" b="1" dirty="0">
                <a:solidFill>
                  <a:srgbClr val="002060"/>
                </a:solidFill>
                <a:latin typeface="Times New Roman" panose="02020603050405020304" pitchFamily="18" charset="0"/>
                <a:ea typeface="Consolas" panose="020B0609020204030204" pitchFamily="49" charset="0"/>
                <a:cs typeface="Times New Roman" panose="02020603050405020304" pitchFamily="18" charset="0"/>
              </a:rPr>
              <a:t>Шоқан – қазақтың жарық жұлдызы. «Ыстықкөл сапарының күнделігі»</a:t>
            </a:r>
            <a:endParaRPr kumimoji="0" lang="ru-RU" altLang="ru-RU" sz="3200" b="1" dirty="0">
              <a:solidFill>
                <a:srgbClr val="0070C0"/>
              </a:solidFill>
              <a:latin typeface="Times New Roman" panose="02020603050405020304" pitchFamily="18" charset="0"/>
              <a:cs typeface="Times New Roman" panose="02020603050405020304" pitchFamily="18" charset="0"/>
              <a:sym typeface="Times New Roman" panose="02020603050405020304" pitchFamily="18" charset="0"/>
            </a:endParaRPr>
          </a:p>
          <a:p>
            <a:pPr marL="0" lvl="0" indent="0" algn="l" rtl="0">
              <a:spcBef>
                <a:spcPts val="0"/>
              </a:spcBef>
              <a:spcAft>
                <a:spcPts val="0"/>
              </a:spcAft>
              <a:buNone/>
            </a:pPr>
            <a:endParaRPr dirty="0">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ChangeArrowheads="1"/>
          </p:cNvSpPr>
          <p:nvPr/>
        </p:nvSpPr>
        <p:spPr bwMode="auto">
          <a:xfrm>
            <a:off x="502170" y="557896"/>
            <a:ext cx="8169640" cy="4027707"/>
          </a:xfrm>
          <a:prstGeom prst="foldedCorner">
            <a:avLst>
              <a:gd name="adj" fmla="val 12500"/>
            </a:avLst>
          </a:prstGeom>
          <a:solidFill>
            <a:srgbClr val="A5D0E3"/>
          </a:solidFill>
          <a:ln w="9525">
            <a:solidFill>
              <a:schemeClr val="tx1"/>
            </a:solidFill>
            <a:round/>
          </a:ln>
          <a:effectLst/>
        </p:spPr>
        <p:txBody>
          <a:bodyPr wrap="none" anchor="ctr"/>
          <a:lstStyle/>
          <a:p>
            <a:pPr eaLnBrk="1" hangingPunct="1">
              <a:defRPr/>
            </a:pPr>
            <a:endParaRPr lang="ru-RU" sz="2000" b="1" dirty="0">
              <a:solidFill>
                <a:srgbClr val="020A0E"/>
              </a:solidFill>
              <a:latin typeface="Arial" panose="020B0604020202020204" pitchFamily="34" charset="0"/>
            </a:endParaRPr>
          </a:p>
          <a:p>
            <a:pPr eaLnBrk="1" hangingPunct="1">
              <a:defRPr/>
            </a:pPr>
            <a:endParaRPr lang="ru-RU" sz="2800" b="1" dirty="0">
              <a:solidFill>
                <a:srgbClr val="020A0E"/>
              </a:solidFill>
              <a:latin typeface="Times New Roman" panose="02020603050405020304" pitchFamily="18" charset="0"/>
            </a:endParaRPr>
          </a:p>
        </p:txBody>
      </p:sp>
      <p:sp>
        <p:nvSpPr>
          <p:cNvPr id="2" name="TextBox 3"/>
          <p:cNvSpPr txBox="1">
            <a:spLocks noChangeArrowheads="1"/>
          </p:cNvSpPr>
          <p:nvPr/>
        </p:nvSpPr>
        <p:spPr bwMode="auto">
          <a:xfrm>
            <a:off x="636145" y="989352"/>
            <a:ext cx="7871710" cy="303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folHlink"/>
                </a:solidFill>
                <a:latin typeface="Impact" panose="020B0806030902050204" pitchFamily="34" charset="0"/>
              </a:defRPr>
            </a:lvl1pPr>
            <a:lvl2pPr marL="742950" indent="-285750">
              <a:defRPr>
                <a:solidFill>
                  <a:schemeClr val="folHlink"/>
                </a:solidFill>
                <a:latin typeface="Impact" panose="020B0806030902050204" pitchFamily="34" charset="0"/>
              </a:defRPr>
            </a:lvl2pPr>
            <a:lvl3pPr marL="1143000" indent="-228600">
              <a:defRPr>
                <a:solidFill>
                  <a:schemeClr val="folHlink"/>
                </a:solidFill>
                <a:latin typeface="Impact" panose="020B0806030902050204" pitchFamily="34" charset="0"/>
              </a:defRPr>
            </a:lvl3pPr>
            <a:lvl4pPr marL="1600200" indent="-228600">
              <a:defRPr>
                <a:solidFill>
                  <a:schemeClr val="folHlink"/>
                </a:solidFill>
                <a:latin typeface="Impact" panose="020B0806030902050204" pitchFamily="34" charset="0"/>
              </a:defRPr>
            </a:lvl4pPr>
            <a:lvl5pPr marL="2057400" indent="-228600">
              <a:defRPr>
                <a:solidFill>
                  <a:schemeClr val="folHlink"/>
                </a:solidFill>
                <a:latin typeface="Impact" panose="020B0806030902050204" pitchFamily="34" charset="0"/>
              </a:defRPr>
            </a:lvl5pPr>
            <a:lvl6pPr marL="2514600" indent="-228600" eaLnBrk="0" fontAlgn="base" hangingPunct="0">
              <a:spcBef>
                <a:spcPct val="0"/>
              </a:spcBef>
              <a:spcAft>
                <a:spcPct val="0"/>
              </a:spcAft>
              <a:defRPr>
                <a:solidFill>
                  <a:schemeClr val="folHlink"/>
                </a:solidFill>
                <a:latin typeface="Impact" panose="020B0806030902050204" pitchFamily="34" charset="0"/>
              </a:defRPr>
            </a:lvl6pPr>
            <a:lvl7pPr marL="2971800" indent="-228600" eaLnBrk="0" fontAlgn="base" hangingPunct="0">
              <a:spcBef>
                <a:spcPct val="0"/>
              </a:spcBef>
              <a:spcAft>
                <a:spcPct val="0"/>
              </a:spcAft>
              <a:defRPr>
                <a:solidFill>
                  <a:schemeClr val="folHlink"/>
                </a:solidFill>
                <a:latin typeface="Impact" panose="020B0806030902050204" pitchFamily="34" charset="0"/>
              </a:defRPr>
            </a:lvl7pPr>
            <a:lvl8pPr marL="3429000" indent="-228600" eaLnBrk="0" fontAlgn="base" hangingPunct="0">
              <a:spcBef>
                <a:spcPct val="0"/>
              </a:spcBef>
              <a:spcAft>
                <a:spcPct val="0"/>
              </a:spcAft>
              <a:defRPr>
                <a:solidFill>
                  <a:schemeClr val="folHlink"/>
                </a:solidFill>
                <a:latin typeface="Impact" panose="020B0806030902050204" pitchFamily="34" charset="0"/>
              </a:defRPr>
            </a:lvl8pPr>
            <a:lvl9pPr marL="3886200" indent="-228600" eaLnBrk="0" fontAlgn="base" hangingPunct="0">
              <a:spcBef>
                <a:spcPct val="0"/>
              </a:spcBef>
              <a:spcAft>
                <a:spcPct val="0"/>
              </a:spcAft>
              <a:defRPr>
                <a:solidFill>
                  <a:schemeClr val="folHlink"/>
                </a:solidFill>
                <a:latin typeface="Impact" panose="020B0806030902050204" pitchFamily="34" charset="0"/>
              </a:defRPr>
            </a:lvl9pPr>
          </a:lstStyle>
          <a:p>
            <a:pPr>
              <a:lnSpc>
                <a:spcPct val="107000"/>
              </a:lnSpc>
              <a:spcAft>
                <a:spcPts val="800"/>
              </a:spcAft>
            </a:pPr>
            <a:r>
              <a:rPr lang="en-US" alt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Қонған үйімізге оралысымен, ат ерттеуге әмір еттім. Енді кері қайту керек. Алатау қырғыздарын көрсем деген мақсатым орындалды. Аттанарда Боранбай көп нәрсе ескертті. Одан мен рулар, манаптар жайында сұраған едім. «Оның барлығы ақ патшаның әмірімен болады. Сый-сияпат та – соның </a:t>
            </a:r>
            <a:r>
              <a:rPr lang="en-US" altLang="ru-RU" sz="1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ырқында</a:t>
            </a:r>
            <a:r>
              <a:rPr lang="en-US" alt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деді. Сол сөздің әсерімен қадірлі манап маған ат мінгізіп, шапан ретінде жібек мата ұсынып, қонақты құр қол шығарып салу ырымға жат дегенді айтты. Мен сый-сияпатсыз да құрметті көп көргенімді, бұлардың меймандостығын ешқашан ұмытпай, жүрегімнің түбінде сақтап жүретінімді білдірдім. Біз онымен сыйлас достар сияқты қоштастық.</a:t>
            </a:r>
            <a:endParaRPr lang="ru-RU" alt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ChangeArrowheads="1"/>
          </p:cNvSpPr>
          <p:nvPr/>
        </p:nvSpPr>
        <p:spPr bwMode="auto">
          <a:xfrm>
            <a:off x="484680" y="557896"/>
            <a:ext cx="8169640" cy="4027707"/>
          </a:xfrm>
          <a:prstGeom prst="foldedCorner">
            <a:avLst>
              <a:gd name="adj" fmla="val 12500"/>
            </a:avLst>
          </a:prstGeom>
          <a:solidFill>
            <a:srgbClr val="A5D0E3"/>
          </a:solidFill>
          <a:ln w="9525">
            <a:solidFill>
              <a:schemeClr val="tx1"/>
            </a:solidFill>
            <a:round/>
          </a:ln>
          <a:effectLst/>
        </p:spPr>
        <p:txBody>
          <a:bodyPr wrap="none" anchor="ctr"/>
          <a:lstStyle/>
          <a:p>
            <a:pPr eaLnBrk="1" hangingPunct="1">
              <a:defRPr/>
            </a:pPr>
            <a:endParaRPr lang="ru-RU" sz="2000" b="1" dirty="0">
              <a:solidFill>
                <a:srgbClr val="020A0E"/>
              </a:solidFill>
              <a:latin typeface="Arial" panose="020B0604020202020204" pitchFamily="34" charset="0"/>
            </a:endParaRPr>
          </a:p>
          <a:p>
            <a:pPr eaLnBrk="1" hangingPunct="1">
              <a:defRPr/>
            </a:pPr>
            <a:endParaRPr lang="ru-RU" sz="2800" b="1" dirty="0">
              <a:solidFill>
                <a:srgbClr val="020A0E"/>
              </a:solidFill>
              <a:latin typeface="Times New Roman" panose="02020603050405020304" pitchFamily="18" charset="0"/>
            </a:endParaRPr>
          </a:p>
        </p:txBody>
      </p:sp>
      <p:sp>
        <p:nvSpPr>
          <p:cNvPr id="2" name="TextBox 3"/>
          <p:cNvSpPr txBox="1">
            <a:spLocks noChangeArrowheads="1"/>
          </p:cNvSpPr>
          <p:nvPr/>
        </p:nvSpPr>
        <p:spPr bwMode="auto">
          <a:xfrm>
            <a:off x="607102" y="846944"/>
            <a:ext cx="7812370" cy="36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folHlink"/>
                </a:solidFill>
                <a:latin typeface="Impact" panose="020B0806030902050204" pitchFamily="34" charset="0"/>
              </a:defRPr>
            </a:lvl1pPr>
            <a:lvl2pPr marL="742950" indent="-285750">
              <a:defRPr>
                <a:solidFill>
                  <a:schemeClr val="folHlink"/>
                </a:solidFill>
                <a:latin typeface="Impact" panose="020B0806030902050204" pitchFamily="34" charset="0"/>
              </a:defRPr>
            </a:lvl2pPr>
            <a:lvl3pPr marL="1143000" indent="-228600">
              <a:defRPr>
                <a:solidFill>
                  <a:schemeClr val="folHlink"/>
                </a:solidFill>
                <a:latin typeface="Impact" panose="020B0806030902050204" pitchFamily="34" charset="0"/>
              </a:defRPr>
            </a:lvl3pPr>
            <a:lvl4pPr marL="1600200" indent="-228600">
              <a:defRPr>
                <a:solidFill>
                  <a:schemeClr val="folHlink"/>
                </a:solidFill>
                <a:latin typeface="Impact" panose="020B0806030902050204" pitchFamily="34" charset="0"/>
              </a:defRPr>
            </a:lvl4pPr>
            <a:lvl5pPr marL="2057400" indent="-228600">
              <a:defRPr>
                <a:solidFill>
                  <a:schemeClr val="folHlink"/>
                </a:solidFill>
                <a:latin typeface="Impact" panose="020B0806030902050204" pitchFamily="34" charset="0"/>
              </a:defRPr>
            </a:lvl5pPr>
            <a:lvl6pPr marL="2514600" indent="-228600" eaLnBrk="0" fontAlgn="base" hangingPunct="0">
              <a:spcBef>
                <a:spcPct val="0"/>
              </a:spcBef>
              <a:spcAft>
                <a:spcPct val="0"/>
              </a:spcAft>
              <a:defRPr>
                <a:solidFill>
                  <a:schemeClr val="folHlink"/>
                </a:solidFill>
                <a:latin typeface="Impact" panose="020B0806030902050204" pitchFamily="34" charset="0"/>
              </a:defRPr>
            </a:lvl6pPr>
            <a:lvl7pPr marL="2971800" indent="-228600" eaLnBrk="0" fontAlgn="base" hangingPunct="0">
              <a:spcBef>
                <a:spcPct val="0"/>
              </a:spcBef>
              <a:spcAft>
                <a:spcPct val="0"/>
              </a:spcAft>
              <a:defRPr>
                <a:solidFill>
                  <a:schemeClr val="folHlink"/>
                </a:solidFill>
                <a:latin typeface="Impact" panose="020B0806030902050204" pitchFamily="34" charset="0"/>
              </a:defRPr>
            </a:lvl7pPr>
            <a:lvl8pPr marL="3429000" indent="-228600" eaLnBrk="0" fontAlgn="base" hangingPunct="0">
              <a:spcBef>
                <a:spcPct val="0"/>
              </a:spcBef>
              <a:spcAft>
                <a:spcPct val="0"/>
              </a:spcAft>
              <a:defRPr>
                <a:solidFill>
                  <a:schemeClr val="folHlink"/>
                </a:solidFill>
                <a:latin typeface="Impact" panose="020B0806030902050204" pitchFamily="34" charset="0"/>
              </a:defRPr>
            </a:lvl8pPr>
            <a:lvl9pPr marL="3886200" indent="-228600" eaLnBrk="0" fontAlgn="base" hangingPunct="0">
              <a:spcBef>
                <a:spcPct val="0"/>
              </a:spcBef>
              <a:spcAft>
                <a:spcPct val="0"/>
              </a:spcAft>
              <a:defRPr>
                <a:solidFill>
                  <a:schemeClr val="folHlink"/>
                </a:solidFill>
                <a:latin typeface="Impact" panose="020B0806030902050204" pitchFamily="34" charset="0"/>
              </a:defRPr>
            </a:lvl9pPr>
          </a:lstStyle>
          <a:p>
            <a:pPr>
              <a:lnSpc>
                <a:spcPct val="107000"/>
              </a:lnSpc>
              <a:spcAft>
                <a:spcPts val="800"/>
              </a:spcAft>
            </a:pPr>
            <a:r>
              <a:rPr lang="en-US" alt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Осы сапарда әр алуан әйел киімдерінің барлық үлгісін көріп шығуыма мүмкіндік туды. Қырғыз әйелдерінің ерге шыққандары да, оң жақта отырғандары да ақ бәтестен жағасыз жейде киеді. Кеуде тұсын ойып, қызыл жібекпен әдіптеп қояды. Сырт </a:t>
            </a:r>
            <a:r>
              <a:rPr lang="en-US" altLang="ru-RU" sz="1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қиімі</a:t>
            </a:r>
            <a:r>
              <a:rPr lang="en-US" alt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ерлер киетін үлгімен тігілген шапан. Олар ала шапанды, көк шапанды көбірек киеді. Күйеуге шыққан әйелдің қыздардан айырмашылығы – баскиімі мен шаш өруінде ғана. Әйелдер басына екі ақ орамал орайды. Біреуін маңдайына тартып, біреуін күндік </a:t>
            </a:r>
            <a:r>
              <a:rPr lang="en-US" altLang="ru-RU" sz="1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құсатып</a:t>
            </a:r>
            <a:r>
              <a:rPr lang="en-US" alt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самайына түсіріп қояды. Қыздар төбесі шошақ, үкілі ақ тақия киеді. Келіншектер шашын екі бұрым етіп өріп, ұшын шашбаумен ұстатып, шолпы тағады. Шаштың ұзындығы сұлулықтың бірден-бір өлшемі іспетті. Сондықтан көбі жасанды бұрым қосып өреді. </a:t>
            </a:r>
            <a:endParaRPr lang="ru-RU" alt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p:cNvGraphicFramePr>
            <a:graphicFrameLocks noGrp="1"/>
          </p:cNvGraphicFramePr>
          <p:nvPr/>
        </p:nvGraphicFramePr>
        <p:xfrm>
          <a:off x="5216576" y="2885607"/>
          <a:ext cx="3537679" cy="1856204"/>
        </p:xfrm>
        <a:graphic>
          <a:graphicData uri="http://schemas.openxmlformats.org/drawingml/2006/table">
            <a:tbl>
              <a:tblPr firstRow="1" firstCol="1" bandRow="1">
                <a:tableStyleId>{5C22544A-7EE6-4342-B048-85BDC9FD1C3A}</a:tableStyleId>
              </a:tblPr>
              <a:tblGrid>
                <a:gridCol w="3537679"/>
              </a:tblGrid>
              <a:tr h="308264">
                <a:tc>
                  <a:txBody>
                    <a:bodyPr/>
                    <a:lstStyle/>
                    <a:p>
                      <a:pPr algn="l">
                        <a:lnSpc>
                          <a:spcPct val="107000"/>
                        </a:lnSpc>
                        <a:spcAft>
                          <a:spcPts val="800"/>
                        </a:spcAft>
                      </a:pPr>
                      <a:r>
                        <a:rPr lang="en-US" sz="1600" dirty="0">
                          <a:solidFill>
                            <a:srgbClr val="0070C0"/>
                          </a:solidFill>
                          <a:effectLst/>
                          <a:latin typeface="Times New Roman" panose="02020603050405020304" pitchFamily="18" charset="0"/>
                          <a:cs typeface="Times New Roman" panose="02020603050405020304" pitchFamily="18" charset="0"/>
                        </a:rPr>
                        <a:t>Дескриптор:</a:t>
                      </a:r>
                      <a:endParaRPr lang="en-US" sz="1600" dirty="0">
                        <a:solidFill>
                          <a:srgbClr val="0070C0"/>
                        </a:solidFill>
                        <a:effectLst/>
                        <a:latin typeface="Times New Roman" panose="02020603050405020304" pitchFamily="18" charset="0"/>
                        <a:cs typeface="Times New Roman" panose="02020603050405020304" pitchFamily="18" charset="0"/>
                      </a:endParaRPr>
                    </a:p>
                  </a:txBody>
                  <a:tcPr marL="68580" marR="68580" marT="0" marB="0">
                    <a:noFill/>
                  </a:tcPr>
                </a:tc>
              </a:tr>
              <a:tr h="1450071">
                <a:tc>
                  <a:txBody>
                    <a:bodyPr/>
                    <a:lstStyle/>
                    <a:p>
                      <a:pPr marL="0" lvl="0" indent="0" algn="l">
                        <a:lnSpc>
                          <a:spcPct val="107000"/>
                        </a:lnSpc>
                        <a:buFont typeface="Times New Roman" panose="02020603050405020304" pitchFamily="18" charset="0"/>
                        <a:buNone/>
                      </a:pPr>
                      <a:r>
                        <a:rPr lang="en-US" sz="1600" b="1" dirty="0">
                          <a:solidFill>
                            <a:srgbClr val="0070C0"/>
                          </a:solidFill>
                          <a:effectLst/>
                          <a:latin typeface="Times New Roman" panose="02020603050405020304" pitchFamily="18" charset="0"/>
                          <a:cs typeface="Times New Roman" panose="02020603050405020304" pitchFamily="18" charset="0"/>
                        </a:rPr>
                        <a:t>- оқиғаның басталуын табады;</a:t>
                      </a:r>
                      <a:endParaRPr lang="ru-RU" sz="1600" b="1" dirty="0">
                        <a:solidFill>
                          <a:srgbClr val="0070C0"/>
                        </a:solidFill>
                        <a:effectLst/>
                        <a:latin typeface="Times New Roman" panose="02020603050405020304" pitchFamily="18" charset="0"/>
                        <a:cs typeface="Times New Roman" panose="02020603050405020304" pitchFamily="18" charset="0"/>
                      </a:endParaRPr>
                    </a:p>
                    <a:p>
                      <a:pPr marL="0" lvl="0" indent="0" algn="l">
                        <a:lnSpc>
                          <a:spcPct val="107000"/>
                        </a:lnSpc>
                        <a:buFont typeface="Times New Roman" panose="02020603050405020304" pitchFamily="18" charset="0"/>
                        <a:buNone/>
                      </a:pPr>
                      <a:r>
                        <a:rPr lang="en-US" sz="1600" b="1" dirty="0">
                          <a:solidFill>
                            <a:srgbClr val="0070C0"/>
                          </a:solidFill>
                          <a:effectLst/>
                          <a:latin typeface="Times New Roman" panose="02020603050405020304" pitchFamily="18" charset="0"/>
                          <a:cs typeface="Times New Roman" panose="02020603050405020304" pitchFamily="18" charset="0"/>
                        </a:rPr>
                        <a:t>- байланысуын анықтайды;</a:t>
                      </a:r>
                      <a:endParaRPr lang="ru-RU" sz="1600" b="1" dirty="0">
                        <a:solidFill>
                          <a:srgbClr val="0070C0"/>
                        </a:solidFill>
                        <a:effectLst/>
                        <a:latin typeface="Times New Roman" panose="02020603050405020304" pitchFamily="18" charset="0"/>
                        <a:cs typeface="Times New Roman" panose="02020603050405020304" pitchFamily="18" charset="0"/>
                      </a:endParaRPr>
                    </a:p>
                    <a:p>
                      <a:pPr marL="0" lvl="0" indent="0" algn="l">
                        <a:lnSpc>
                          <a:spcPct val="107000"/>
                        </a:lnSpc>
                        <a:buFontTx/>
                        <a:buNone/>
                      </a:pPr>
                      <a:r>
                        <a:rPr lang="en-US" sz="1600" b="1" dirty="0">
                          <a:solidFill>
                            <a:srgbClr val="0070C0"/>
                          </a:solidFill>
                          <a:effectLst/>
                          <a:latin typeface="Times New Roman" panose="02020603050405020304" pitchFamily="18" charset="0"/>
                          <a:cs typeface="Times New Roman" panose="02020603050405020304" pitchFamily="18" charset="0"/>
                        </a:rPr>
                        <a:t>- дамуын ажыратады;</a:t>
                      </a:r>
                      <a:endParaRPr lang="en-US" sz="1600" b="1" dirty="0">
                        <a:solidFill>
                          <a:srgbClr val="0070C0"/>
                        </a:solidFill>
                        <a:effectLst/>
                        <a:latin typeface="Times New Roman" panose="02020603050405020304" pitchFamily="18" charset="0"/>
                        <a:cs typeface="Times New Roman" panose="02020603050405020304" pitchFamily="18" charset="0"/>
                      </a:endParaRPr>
                    </a:p>
                    <a:p>
                      <a:pPr marL="0" lvl="0" indent="0" algn="l">
                        <a:lnSpc>
                          <a:spcPct val="107000"/>
                        </a:lnSpc>
                        <a:buFontTx/>
                        <a:buNone/>
                      </a:pPr>
                      <a:r>
                        <a:rPr lang="en-US" sz="1600" b="1" dirty="0">
                          <a:solidFill>
                            <a:srgbClr val="0070C0"/>
                          </a:solidFill>
                          <a:effectLst/>
                          <a:latin typeface="Times New Roman" panose="02020603050405020304" pitchFamily="18" charset="0"/>
                          <a:cs typeface="Times New Roman" panose="02020603050405020304" pitchFamily="18" charset="0"/>
                        </a:rPr>
                        <a:t>- оқиғаның шарықтау шегін анықтайды;</a:t>
                      </a:r>
                      <a:endParaRPr lang="en-US" sz="1600" b="1" dirty="0">
                        <a:solidFill>
                          <a:srgbClr val="0070C0"/>
                        </a:solidFill>
                        <a:effectLst/>
                        <a:latin typeface="Times New Roman" panose="02020603050405020304" pitchFamily="18" charset="0"/>
                        <a:cs typeface="Times New Roman" panose="02020603050405020304" pitchFamily="18" charset="0"/>
                      </a:endParaRPr>
                    </a:p>
                    <a:p>
                      <a:pPr marL="0" lvl="0" indent="0" algn="l">
                        <a:lnSpc>
                          <a:spcPct val="107000"/>
                        </a:lnSpc>
                        <a:buFontTx/>
                        <a:buNone/>
                      </a:pPr>
                      <a:r>
                        <a:rPr lang="en-US" sz="1600" b="1" dirty="0">
                          <a:solidFill>
                            <a:srgbClr val="0070C0"/>
                          </a:solidFill>
                          <a:effectLst/>
                          <a:latin typeface="Times New Roman" panose="02020603050405020304" pitchFamily="18" charset="0"/>
                          <a:cs typeface="Times New Roman" panose="02020603050405020304" pitchFamily="18" charset="0"/>
                        </a:rPr>
                        <a:t>- оқиғаның шешімін табады</a:t>
                      </a:r>
                      <a:endParaRPr lang="ru-RU" sz="1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r>
            </a:tbl>
          </a:graphicData>
        </a:graphic>
      </p:graphicFrame>
      <p:sp>
        <p:nvSpPr>
          <p:cNvPr id="2" name="TextBox 6"/>
          <p:cNvSpPr txBox="1">
            <a:spLocks noChangeArrowheads="1"/>
          </p:cNvSpPr>
          <p:nvPr/>
        </p:nvSpPr>
        <p:spPr bwMode="auto">
          <a:xfrm>
            <a:off x="374751" y="493946"/>
            <a:ext cx="7696200" cy="72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folHlink"/>
                </a:solidFill>
                <a:latin typeface="Impact" panose="020B0806030902050204" pitchFamily="34" charset="0"/>
              </a:defRPr>
            </a:lvl1pPr>
            <a:lvl2pPr marL="742950" indent="-285750">
              <a:defRPr>
                <a:solidFill>
                  <a:schemeClr val="folHlink"/>
                </a:solidFill>
                <a:latin typeface="Impact" panose="020B0806030902050204" pitchFamily="34" charset="0"/>
              </a:defRPr>
            </a:lvl2pPr>
            <a:lvl3pPr marL="1143000" indent="-228600">
              <a:defRPr>
                <a:solidFill>
                  <a:schemeClr val="folHlink"/>
                </a:solidFill>
                <a:latin typeface="Impact" panose="020B0806030902050204" pitchFamily="34" charset="0"/>
              </a:defRPr>
            </a:lvl3pPr>
            <a:lvl4pPr marL="1600200" indent="-228600">
              <a:defRPr>
                <a:solidFill>
                  <a:schemeClr val="folHlink"/>
                </a:solidFill>
                <a:latin typeface="Impact" panose="020B0806030902050204" pitchFamily="34" charset="0"/>
              </a:defRPr>
            </a:lvl4pPr>
            <a:lvl5pPr marL="2057400" indent="-228600">
              <a:defRPr>
                <a:solidFill>
                  <a:schemeClr val="folHlink"/>
                </a:solidFill>
                <a:latin typeface="Impact" panose="020B0806030902050204" pitchFamily="34" charset="0"/>
              </a:defRPr>
            </a:lvl5pPr>
            <a:lvl6pPr marL="2514600" indent="-228600" eaLnBrk="0" fontAlgn="base" hangingPunct="0">
              <a:spcBef>
                <a:spcPct val="0"/>
              </a:spcBef>
              <a:spcAft>
                <a:spcPct val="0"/>
              </a:spcAft>
              <a:defRPr>
                <a:solidFill>
                  <a:schemeClr val="folHlink"/>
                </a:solidFill>
                <a:latin typeface="Impact" panose="020B0806030902050204" pitchFamily="34" charset="0"/>
              </a:defRPr>
            </a:lvl6pPr>
            <a:lvl7pPr marL="2971800" indent="-228600" eaLnBrk="0" fontAlgn="base" hangingPunct="0">
              <a:spcBef>
                <a:spcPct val="0"/>
              </a:spcBef>
              <a:spcAft>
                <a:spcPct val="0"/>
              </a:spcAft>
              <a:defRPr>
                <a:solidFill>
                  <a:schemeClr val="folHlink"/>
                </a:solidFill>
                <a:latin typeface="Impact" panose="020B0806030902050204" pitchFamily="34" charset="0"/>
              </a:defRPr>
            </a:lvl7pPr>
            <a:lvl8pPr marL="3429000" indent="-228600" eaLnBrk="0" fontAlgn="base" hangingPunct="0">
              <a:spcBef>
                <a:spcPct val="0"/>
              </a:spcBef>
              <a:spcAft>
                <a:spcPct val="0"/>
              </a:spcAft>
              <a:defRPr>
                <a:solidFill>
                  <a:schemeClr val="folHlink"/>
                </a:solidFill>
                <a:latin typeface="Impact" panose="020B0806030902050204" pitchFamily="34" charset="0"/>
              </a:defRPr>
            </a:lvl8pPr>
            <a:lvl9pPr marL="3886200" indent="-228600" eaLnBrk="0" fontAlgn="base" hangingPunct="0">
              <a:spcBef>
                <a:spcPct val="0"/>
              </a:spcBef>
              <a:spcAft>
                <a:spcPct val="0"/>
              </a:spcAft>
              <a:defRPr>
                <a:solidFill>
                  <a:schemeClr val="folHlink"/>
                </a:solidFill>
                <a:latin typeface="Impact" panose="020B0806030902050204" pitchFamily="34" charset="0"/>
              </a:defRPr>
            </a:lvl9pPr>
          </a:lstStyle>
          <a:p>
            <a:pPr>
              <a:lnSpc>
                <a:spcPct val="107000"/>
              </a:lnSpc>
              <a:spcAft>
                <a:spcPts val="800"/>
              </a:spcAft>
            </a:pPr>
            <a:r>
              <a:rPr lang="en-US" altLang="ru-RU"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1-тапсырма: Берілген үзіндідегі бір күннің оқиғасына сюжеттік-композициялық талдау жасаңыз. </a:t>
            </a:r>
            <a:endParaRPr lang="ru-RU" altLang="ru-RU"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4"/>
          <p:cNvSpPr txBox="1">
            <a:spLocks noChangeArrowheads="1"/>
          </p:cNvSpPr>
          <p:nvPr/>
        </p:nvSpPr>
        <p:spPr bwMode="auto">
          <a:xfrm>
            <a:off x="457251" y="1364105"/>
            <a:ext cx="4759325" cy="280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folHlink"/>
                </a:solidFill>
                <a:latin typeface="Impact" panose="020B0806030902050204" pitchFamily="34" charset="0"/>
              </a:defRPr>
            </a:lvl1pPr>
            <a:lvl2pPr marL="742950" indent="-285750">
              <a:defRPr>
                <a:solidFill>
                  <a:schemeClr val="folHlink"/>
                </a:solidFill>
                <a:latin typeface="Impact" panose="020B0806030902050204" pitchFamily="34" charset="0"/>
              </a:defRPr>
            </a:lvl2pPr>
            <a:lvl3pPr marL="1143000" indent="-228600">
              <a:defRPr>
                <a:solidFill>
                  <a:schemeClr val="folHlink"/>
                </a:solidFill>
                <a:latin typeface="Impact" panose="020B0806030902050204" pitchFamily="34" charset="0"/>
              </a:defRPr>
            </a:lvl3pPr>
            <a:lvl4pPr marL="1600200" indent="-228600">
              <a:defRPr>
                <a:solidFill>
                  <a:schemeClr val="folHlink"/>
                </a:solidFill>
                <a:latin typeface="Impact" panose="020B0806030902050204" pitchFamily="34" charset="0"/>
              </a:defRPr>
            </a:lvl4pPr>
            <a:lvl5pPr marL="2057400" indent="-228600">
              <a:defRPr>
                <a:solidFill>
                  <a:schemeClr val="folHlink"/>
                </a:solidFill>
                <a:latin typeface="Impact" panose="020B0806030902050204" pitchFamily="34" charset="0"/>
              </a:defRPr>
            </a:lvl5pPr>
            <a:lvl6pPr marL="2514600" indent="-228600" eaLnBrk="0" fontAlgn="base" hangingPunct="0">
              <a:spcBef>
                <a:spcPct val="0"/>
              </a:spcBef>
              <a:spcAft>
                <a:spcPct val="0"/>
              </a:spcAft>
              <a:defRPr>
                <a:solidFill>
                  <a:schemeClr val="folHlink"/>
                </a:solidFill>
                <a:latin typeface="Impact" panose="020B0806030902050204" pitchFamily="34" charset="0"/>
              </a:defRPr>
            </a:lvl6pPr>
            <a:lvl7pPr marL="2971800" indent="-228600" eaLnBrk="0" fontAlgn="base" hangingPunct="0">
              <a:spcBef>
                <a:spcPct val="0"/>
              </a:spcBef>
              <a:spcAft>
                <a:spcPct val="0"/>
              </a:spcAft>
              <a:defRPr>
                <a:solidFill>
                  <a:schemeClr val="folHlink"/>
                </a:solidFill>
                <a:latin typeface="Impact" panose="020B0806030902050204" pitchFamily="34" charset="0"/>
              </a:defRPr>
            </a:lvl7pPr>
            <a:lvl8pPr marL="3429000" indent="-228600" eaLnBrk="0" fontAlgn="base" hangingPunct="0">
              <a:spcBef>
                <a:spcPct val="0"/>
              </a:spcBef>
              <a:spcAft>
                <a:spcPct val="0"/>
              </a:spcAft>
              <a:defRPr>
                <a:solidFill>
                  <a:schemeClr val="folHlink"/>
                </a:solidFill>
                <a:latin typeface="Impact" panose="020B0806030902050204" pitchFamily="34" charset="0"/>
              </a:defRPr>
            </a:lvl8pPr>
            <a:lvl9pPr marL="3886200" indent="-228600" eaLnBrk="0" fontAlgn="base" hangingPunct="0">
              <a:spcBef>
                <a:spcPct val="0"/>
              </a:spcBef>
              <a:spcAft>
                <a:spcPct val="0"/>
              </a:spcAft>
              <a:defRPr>
                <a:solidFill>
                  <a:schemeClr val="folHlink"/>
                </a:solidFill>
                <a:latin typeface="Impact" panose="020B0806030902050204" pitchFamily="34" charset="0"/>
              </a:defRPr>
            </a:lvl9pPr>
          </a:lstStyle>
          <a:p>
            <a:pPr>
              <a:lnSpc>
                <a:spcPct val="107000"/>
              </a:lnSpc>
              <a:spcAft>
                <a:spcPts val="800"/>
              </a:spcAft>
            </a:pPr>
            <a:r>
              <a:rPr lang="en-US" alt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І. Оқиғаның басталуы: ...</a:t>
            </a:r>
            <a:endParaRPr lang="ru-RU" alt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alt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ІІ. Оқиғаның байланысуы: ...</a:t>
            </a:r>
            <a:endParaRPr lang="ru-RU" alt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alt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ІІІ. Оқиғаның дамуы: ...</a:t>
            </a:r>
            <a:endParaRPr lang="ru-RU" alt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alt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ІҮ. Оқиғаның шарықтау шегі:</a:t>
            </a:r>
            <a:endParaRPr lang="en-US" alt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alt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Ү. Оқиғаның шешімі: ...</a:t>
            </a:r>
            <a:endParaRPr lang="ru-RU" alt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alt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altLang="ru-RU" sz="16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1014803" y="876434"/>
            <a:ext cx="6839262" cy="436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folHlink"/>
                </a:solidFill>
                <a:latin typeface="Impact" panose="020B0806030902050204" pitchFamily="34" charset="0"/>
              </a:defRPr>
            </a:lvl1pPr>
            <a:lvl2pPr marL="742950" indent="-285750">
              <a:defRPr>
                <a:solidFill>
                  <a:schemeClr val="folHlink"/>
                </a:solidFill>
                <a:latin typeface="Impact" panose="020B0806030902050204" pitchFamily="34" charset="0"/>
              </a:defRPr>
            </a:lvl2pPr>
            <a:lvl3pPr marL="1143000" indent="-228600">
              <a:defRPr>
                <a:solidFill>
                  <a:schemeClr val="folHlink"/>
                </a:solidFill>
                <a:latin typeface="Impact" panose="020B0806030902050204" pitchFamily="34" charset="0"/>
              </a:defRPr>
            </a:lvl3pPr>
            <a:lvl4pPr marL="1600200" indent="-228600">
              <a:defRPr>
                <a:solidFill>
                  <a:schemeClr val="folHlink"/>
                </a:solidFill>
                <a:latin typeface="Impact" panose="020B0806030902050204" pitchFamily="34" charset="0"/>
              </a:defRPr>
            </a:lvl4pPr>
            <a:lvl5pPr marL="2057400" indent="-228600">
              <a:defRPr>
                <a:solidFill>
                  <a:schemeClr val="folHlink"/>
                </a:solidFill>
                <a:latin typeface="Impact" panose="020B0806030902050204" pitchFamily="34" charset="0"/>
              </a:defRPr>
            </a:lvl5pPr>
            <a:lvl6pPr marL="2514600" indent="-228600" eaLnBrk="0" fontAlgn="base" hangingPunct="0">
              <a:spcBef>
                <a:spcPct val="0"/>
              </a:spcBef>
              <a:spcAft>
                <a:spcPct val="0"/>
              </a:spcAft>
              <a:defRPr>
                <a:solidFill>
                  <a:schemeClr val="folHlink"/>
                </a:solidFill>
                <a:latin typeface="Impact" panose="020B0806030902050204" pitchFamily="34" charset="0"/>
              </a:defRPr>
            </a:lvl6pPr>
            <a:lvl7pPr marL="2971800" indent="-228600" eaLnBrk="0" fontAlgn="base" hangingPunct="0">
              <a:spcBef>
                <a:spcPct val="0"/>
              </a:spcBef>
              <a:spcAft>
                <a:spcPct val="0"/>
              </a:spcAft>
              <a:defRPr>
                <a:solidFill>
                  <a:schemeClr val="folHlink"/>
                </a:solidFill>
                <a:latin typeface="Impact" panose="020B0806030902050204" pitchFamily="34" charset="0"/>
              </a:defRPr>
            </a:lvl7pPr>
            <a:lvl8pPr marL="3429000" indent="-228600" eaLnBrk="0" fontAlgn="base" hangingPunct="0">
              <a:spcBef>
                <a:spcPct val="0"/>
              </a:spcBef>
              <a:spcAft>
                <a:spcPct val="0"/>
              </a:spcAft>
              <a:defRPr>
                <a:solidFill>
                  <a:schemeClr val="folHlink"/>
                </a:solidFill>
                <a:latin typeface="Impact" panose="020B0806030902050204" pitchFamily="34" charset="0"/>
              </a:defRPr>
            </a:lvl8pPr>
            <a:lvl9pPr marL="3886200" indent="-228600" eaLnBrk="0" fontAlgn="base" hangingPunct="0">
              <a:spcBef>
                <a:spcPct val="0"/>
              </a:spcBef>
              <a:spcAft>
                <a:spcPct val="0"/>
              </a:spcAft>
              <a:defRPr>
                <a:solidFill>
                  <a:schemeClr val="folHlink"/>
                </a:solidFill>
                <a:latin typeface="Impact" panose="020B0806030902050204" pitchFamily="34" charset="0"/>
              </a:defRPr>
            </a:lvl9pPr>
          </a:lstStyle>
          <a:p>
            <a:pPr>
              <a:lnSpc>
                <a:spcPct val="107000"/>
              </a:lnSpc>
              <a:spcAft>
                <a:spcPts val="800"/>
              </a:spcAft>
            </a:pPr>
            <a:r>
              <a:rPr lang="en-US" altLang="ru-RU"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І. Оқиғаның басталуы: </a:t>
            </a:r>
            <a:endParaRPr lang="en-US" altLang="ru-RU"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altLang="ru-RU"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Тұлпартастағы</a:t>
            </a:r>
            <a:r>
              <a:rPr lang="en-US" alt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ауыл</a:t>
            </a:r>
            <a:endParaRPr lang="ru-RU" alt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altLang="ru-RU"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ІІ. Оқиғаның дамуы:   </a:t>
            </a:r>
            <a:endParaRPr lang="en-US" altLang="ru-RU"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alt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Қырғыз киіз үйінің көрінісі</a:t>
            </a:r>
            <a:endParaRPr lang="ru-RU" alt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altLang="ru-RU"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ІІІ. Оқиғаның байланысуы: </a:t>
            </a:r>
            <a:endParaRPr lang="en-US" altLang="ru-RU"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alt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Шоқанға көрсетілген сый-сияпат </a:t>
            </a:r>
            <a:endParaRPr lang="ru-RU" alt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altLang="ru-RU"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ІҮ. Оқиғаның шарықтау шегі: </a:t>
            </a:r>
            <a:endParaRPr lang="en-US" altLang="ru-RU"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alt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Қырғыз әйелдерінің киім үлгісі</a:t>
            </a:r>
            <a:endParaRPr lang="en-US" alt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altLang="ru-RU"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Ү. Оқиғаның шешімі: </a:t>
            </a:r>
            <a:endParaRPr lang="en-US" altLang="ru-RU"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alt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Табысты күн</a:t>
            </a:r>
            <a:endParaRPr lang="en-US" alt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u-RU" alt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Заголовок 1"/>
          <p:cNvSpPr>
            <a:spLocks noGrp="1"/>
          </p:cNvSpPr>
          <p:nvPr>
            <p:ph type="title"/>
          </p:nvPr>
        </p:nvSpPr>
        <p:spPr>
          <a:xfrm>
            <a:off x="1373786" y="278619"/>
            <a:ext cx="6121296" cy="568325"/>
          </a:xfrm>
        </p:spPr>
        <p:txBody>
          <a:bodyPr/>
          <a:lstStyle/>
          <a:p>
            <a:pPr algn="ctr"/>
            <a:r>
              <a:rPr lang="en-US" sz="2800" b="1" dirty="0">
                <a:solidFill>
                  <a:srgbClr val="0070C0"/>
                </a:solidFill>
                <a:latin typeface="Times New Roman" panose="02020603050405020304" pitchFamily="18" charset="0"/>
                <a:cs typeface="Times New Roman" panose="02020603050405020304" pitchFamily="18" charset="0"/>
              </a:rPr>
              <a:t>Өзіңді тексер!</a:t>
            </a:r>
            <a:endParaRPr lang="ru-RU" sz="28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7179" y="398147"/>
            <a:ext cx="8274571" cy="3239156"/>
          </a:xfrm>
          <a:prstGeom prst="rect">
            <a:avLst/>
          </a:prstGeom>
          <a:noFill/>
        </p:spPr>
        <p:txBody>
          <a:bodyPr wrap="square">
            <a:spAutoFit/>
          </a:bodyPr>
          <a:lstStyle/>
          <a:p>
            <a:pPr>
              <a:lnSpc>
                <a:spcPct val="107000"/>
              </a:lnSpc>
              <a:spcAft>
                <a:spcPts val="800"/>
              </a:spcAft>
            </a:pPr>
            <a:r>
              <a:rPr lang="en-US"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-тапсырма: </a:t>
            </a:r>
            <a:endParaRPr lang="ru-RU"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altLang="ru-RU"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«Қадірлі манап маған ат мінгізіп, шапан ретінде жібек мата ұсынып, қонақты құр қол шығарып салу ырымға жат дегенді айтты. Мен сый-сияпатсыз да құрметті көп көргенімді, бұлардың меймандостығын ешқашан ұмытпай, жүрегімнің түбінде сақтап жүретінімді білдірдім…»</a:t>
            </a:r>
            <a:endParaRPr lang="ru-RU" altLang="ru-RU"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alt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Осы үзінді арқылы ұрпақтар сабақтастығы көрінісін, қазақ халқының қонақжайлылығын заманауи тұрғыда салыстырып, жаңашылдығына баға беріңіз. </a:t>
            </a:r>
            <a:endParaRPr lang="ru-RU" alt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8" name="Таблица 7"/>
          <p:cNvGraphicFramePr>
            <a:graphicFrameLocks noGrp="1"/>
          </p:cNvGraphicFramePr>
          <p:nvPr/>
        </p:nvGraphicFramePr>
        <p:xfrm>
          <a:off x="5209082" y="3637303"/>
          <a:ext cx="3552668" cy="902455"/>
        </p:xfrm>
        <a:graphic>
          <a:graphicData uri="http://schemas.openxmlformats.org/drawingml/2006/table">
            <a:tbl>
              <a:tblPr firstRow="1" firstCol="1" bandRow="1">
                <a:tableStyleId>{5C22544A-7EE6-4342-B048-85BDC9FD1C3A}</a:tableStyleId>
              </a:tblPr>
              <a:tblGrid>
                <a:gridCol w="3552668"/>
              </a:tblGrid>
              <a:tr h="156355">
                <a:tc>
                  <a:txBody>
                    <a:bodyPr/>
                    <a:lstStyle/>
                    <a:p>
                      <a:pPr algn="l">
                        <a:lnSpc>
                          <a:spcPct val="107000"/>
                        </a:lnSpc>
                        <a:spcAft>
                          <a:spcPts val="800"/>
                        </a:spcAft>
                      </a:pPr>
                      <a:r>
                        <a:rPr lang="en-US" sz="1600" dirty="0">
                          <a:solidFill>
                            <a:srgbClr val="0070C0"/>
                          </a:solidFill>
                          <a:effectLst/>
                          <a:latin typeface="Times New Roman" panose="02020603050405020304" pitchFamily="18" charset="0"/>
                          <a:cs typeface="Times New Roman" panose="02020603050405020304" pitchFamily="18" charset="0"/>
                        </a:rPr>
                        <a:t>Дескриптор:</a:t>
                      </a:r>
                      <a:endParaRPr lang="en-US" sz="1600" dirty="0">
                        <a:solidFill>
                          <a:srgbClr val="0070C0"/>
                        </a:solidFill>
                        <a:effectLst/>
                        <a:latin typeface="Times New Roman" panose="02020603050405020304" pitchFamily="18" charset="0"/>
                        <a:cs typeface="Times New Roman" panose="02020603050405020304" pitchFamily="18" charset="0"/>
                      </a:endParaRPr>
                    </a:p>
                  </a:txBody>
                  <a:tcPr marL="68580" marR="68580" marT="0" marB="0">
                    <a:noFill/>
                  </a:tcPr>
                </a:tc>
              </a:tr>
              <a:tr h="659123">
                <a:tc>
                  <a:txBody>
                    <a:bodyPr/>
                    <a:lstStyle/>
                    <a:p>
                      <a:pPr marL="0" lvl="0" indent="0" algn="l">
                        <a:lnSpc>
                          <a:spcPct val="107000"/>
                        </a:lnSpc>
                        <a:buFont typeface="Times New Roman" panose="02020603050405020304" pitchFamily="18" charset="0"/>
                        <a:buNone/>
                      </a:pPr>
                      <a:r>
                        <a:rPr lang="en-US" sz="1600" b="1" dirty="0">
                          <a:solidFill>
                            <a:srgbClr val="0070C0"/>
                          </a:solidFill>
                          <a:effectLst/>
                          <a:latin typeface="Times New Roman" panose="02020603050405020304" pitchFamily="18" charset="0"/>
                          <a:cs typeface="Times New Roman" panose="02020603050405020304" pitchFamily="18" charset="0"/>
                        </a:rPr>
                        <a:t>- заманауи тұрғыда салыстырады;</a:t>
                      </a:r>
                      <a:endParaRPr lang="ru-RU" sz="1600" b="1" dirty="0">
                        <a:solidFill>
                          <a:srgbClr val="0070C0"/>
                        </a:solidFill>
                        <a:effectLst/>
                        <a:latin typeface="Times New Roman" panose="02020603050405020304" pitchFamily="18" charset="0"/>
                        <a:cs typeface="Times New Roman" panose="02020603050405020304" pitchFamily="18" charset="0"/>
                      </a:endParaRPr>
                    </a:p>
                    <a:p>
                      <a:pPr marL="0" lvl="0" indent="0" algn="l">
                        <a:lnSpc>
                          <a:spcPct val="107000"/>
                        </a:lnSpc>
                        <a:spcAft>
                          <a:spcPts val="800"/>
                        </a:spcAft>
                        <a:buFont typeface="Times New Roman" panose="02020603050405020304" pitchFamily="18" charset="0"/>
                        <a:buNone/>
                      </a:pPr>
                      <a:r>
                        <a:rPr lang="en-US" sz="1600" b="1" dirty="0">
                          <a:solidFill>
                            <a:srgbClr val="0070C0"/>
                          </a:solidFill>
                          <a:effectLst/>
                          <a:latin typeface="Times New Roman" panose="02020603050405020304" pitchFamily="18" charset="0"/>
                          <a:cs typeface="Times New Roman" panose="02020603050405020304" pitchFamily="18" charset="0"/>
                        </a:rPr>
                        <a:t>- жаңашылдығына баға береді</a:t>
                      </a:r>
                      <a:endParaRPr lang="ru-RU" sz="1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r>
            </a:tbl>
          </a:graphicData>
        </a:graphic>
      </p:graphicFrame>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1616" y="316095"/>
            <a:ext cx="6121296" cy="500870"/>
          </a:xfrm>
        </p:spPr>
        <p:txBody>
          <a:bodyPr/>
          <a:lstStyle/>
          <a:p>
            <a:pPr algn="ctr"/>
            <a:r>
              <a:rPr lang="en-US" sz="2800" b="1" dirty="0">
                <a:solidFill>
                  <a:srgbClr val="0070C0"/>
                </a:solidFill>
                <a:latin typeface="Times New Roman" panose="02020603050405020304" pitchFamily="18" charset="0"/>
                <a:cs typeface="Times New Roman" panose="02020603050405020304" pitchFamily="18" charset="0"/>
              </a:rPr>
              <a:t>Өзіңді тексер!</a:t>
            </a:r>
            <a:endParaRPr lang="ru-RU" sz="2800" b="1"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89745" y="966865"/>
            <a:ext cx="8357016" cy="3416320"/>
          </a:xfrm>
          <a:prstGeom prst="rect">
            <a:avLst/>
          </a:prstGeom>
          <a:noFill/>
        </p:spPr>
        <p:txBody>
          <a:bodyPr wrap="square">
            <a:spAutoFit/>
          </a:bodyPr>
          <a:lstStyle/>
          <a:p>
            <a:r>
              <a:rPr lang="en-US" altLang="ru-RU" sz="1800" b="1" dirty="0">
                <a:solidFill>
                  <a:srgbClr val="002060"/>
                </a:solidFill>
                <a:latin typeface="Times New Roman" panose="02020603050405020304" pitchFamily="18" charset="0"/>
                <a:cs typeface="Times New Roman" panose="02020603050405020304" pitchFamily="18" charset="0"/>
              </a:rPr>
              <a:t>Кеңпейіл қазақ халқының ата-бабасынан ұрпағына беріліп, бар ұлттың ерекше сый-құрметіне бөленіп келе жатқан ізгі дәстүрі, асыл қасиеті – қонақжайлылық.</a:t>
            </a:r>
            <a:endParaRPr lang="ru-RU" altLang="ru-RU" sz="1800" b="1" dirty="0">
              <a:solidFill>
                <a:srgbClr val="002060"/>
              </a:solidFill>
              <a:latin typeface="Times New Roman" panose="02020603050405020304" pitchFamily="18" charset="0"/>
              <a:cs typeface="Times New Roman" panose="02020603050405020304" pitchFamily="18" charset="0"/>
            </a:endParaRPr>
          </a:p>
          <a:p>
            <a:r>
              <a:rPr lang="en-US" altLang="ru-RU" sz="1800" b="1" dirty="0">
                <a:solidFill>
                  <a:srgbClr val="002060"/>
                </a:solidFill>
                <a:latin typeface="Times New Roman" panose="02020603050405020304" pitchFamily="18" charset="0"/>
                <a:cs typeface="Times New Roman" panose="02020603050405020304" pitchFamily="18" charset="0"/>
              </a:rPr>
              <a:t>Табиғатынан өнерпаз, шешен, меймандос, мейірімді қазақ халқы қонақ күту әдебіне үлкен мән берген. Дархан даланы мекендеген халықтың қонақжайлылығы ұлттық тұрмысқа байланысты. «Құдайы қонақ» болып келген кісі ұлтына, тегіне, жасына қарамай, ауылдағы кез келген үйге қонақ болған. Оның үстіне қазақта «Қырықтың бірі – Қыдыр», «Қонақпен еріп құт, ырыс келеді» деген мәтелдер бар. </a:t>
            </a:r>
            <a:endParaRPr lang="en-US" altLang="ru-RU" sz="1800" b="1" dirty="0">
              <a:solidFill>
                <a:srgbClr val="002060"/>
              </a:solidFill>
              <a:latin typeface="Times New Roman" panose="02020603050405020304" pitchFamily="18" charset="0"/>
              <a:cs typeface="Times New Roman" panose="02020603050405020304" pitchFamily="18" charset="0"/>
            </a:endParaRPr>
          </a:p>
          <a:p>
            <a:r>
              <a:rPr lang="en-US" altLang="ru-RU" sz="1800" b="1" dirty="0">
                <a:solidFill>
                  <a:srgbClr val="002060"/>
                </a:solidFill>
                <a:latin typeface="Times New Roman" panose="02020603050405020304" pitchFamily="18" charset="0"/>
                <a:cs typeface="Times New Roman" panose="02020603050405020304" pitchFamily="18" charset="0"/>
              </a:rPr>
              <a:t>Адамдардың арасындағы сыйластықты, бір-біріне деген құрмет пен қамқорлықты білдіретін, үй иесінің ілтипатын, имандылығын айқындайтын ұлттық салт-дәстүріміз қазіргі уақытта да өз жалғасын табуда. </a:t>
            </a:r>
            <a:endParaRPr lang="ru-RU" altLang="ru-RU" sz="18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7"/>
          <p:cNvSpPr txBox="1">
            <a:spLocks noGrp="1"/>
          </p:cNvSpPr>
          <p:nvPr>
            <p:ph type="title"/>
          </p:nvPr>
        </p:nvSpPr>
        <p:spPr>
          <a:xfrm>
            <a:off x="924080" y="738973"/>
            <a:ext cx="3025827" cy="86497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a:solidFill>
                  <a:srgbClr val="0070C0"/>
                </a:solidFill>
                <a:latin typeface="Times New Roman" panose="02020603050405020304" pitchFamily="18" charset="0"/>
                <a:ea typeface="Times New Roman" panose="02020603050405020304"/>
                <a:cs typeface="Times New Roman" panose="02020603050405020304" pitchFamily="18" charset="0"/>
                <a:sym typeface="Times New Roman" panose="02020603050405020304"/>
              </a:rPr>
              <a:t>Бүгінгі сабақта: </a:t>
            </a:r>
            <a:endParaRPr lang="en-US" altLang="en-US" sz="2800" b="1" dirty="0">
              <a:solidFill>
                <a:srgbClr val="0070C0"/>
              </a:solidFill>
              <a:latin typeface="Times New Roman" panose="02020603050405020304" pitchFamily="18" charset="0"/>
              <a:ea typeface="Times New Roman" panose="02020603050405020304"/>
              <a:cs typeface="Times New Roman" panose="02020603050405020304" pitchFamily="18" charset="0"/>
              <a:sym typeface="Times New Roman" panose="02020603050405020304"/>
            </a:endParaRPr>
          </a:p>
        </p:txBody>
      </p:sp>
      <p:sp>
        <p:nvSpPr>
          <p:cNvPr id="4" name="TextBox 3"/>
          <p:cNvSpPr txBox="1"/>
          <p:nvPr/>
        </p:nvSpPr>
        <p:spPr>
          <a:xfrm>
            <a:off x="996845" y="1603947"/>
            <a:ext cx="7391400" cy="2041585"/>
          </a:xfrm>
          <a:prstGeom prst="rect">
            <a:avLst/>
          </a:prstGeom>
          <a:noFill/>
        </p:spPr>
        <p:txBody>
          <a:bodyPr wrap="square">
            <a:spAutoFit/>
          </a:bodyPr>
          <a:lstStyle/>
          <a:p>
            <a:pPr lvl="0">
              <a:lnSpc>
                <a:spcPct val="107000"/>
              </a:lnSpc>
            </a:pP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әдеби шығармаға сюжеттік-композициялық талдау жасадыңыздар;</a:t>
            </a:r>
            <a:endPar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pP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шығармадағы ұрпақтар сабақтастығы көрінісін заманауи тұрғыда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салыстырдыңыздар</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жаңашылдығына баға бердіңіздер</a:t>
            </a:r>
            <a:endPar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title"/>
          </p:nvPr>
        </p:nvSpPr>
        <p:spPr>
          <a:xfrm>
            <a:off x="529195" y="534036"/>
            <a:ext cx="6424200" cy="70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err="1">
                <a:solidFill>
                  <a:srgbClr val="0070C0"/>
                </a:solidFill>
                <a:latin typeface="Times New Roman" panose="02020603050405020304" pitchFamily="18" charset="0"/>
                <a:ea typeface="Times New Roman" panose="02020603050405020304"/>
                <a:cs typeface="Times New Roman" panose="02020603050405020304" pitchFamily="18" charset="0"/>
                <a:sym typeface="Times New Roman" panose="02020603050405020304"/>
              </a:rPr>
              <a:t>Қосымша</a:t>
            </a:r>
            <a:r>
              <a:rPr lang="en-US" sz="2800" b="1" dirty="0">
                <a:solidFill>
                  <a:srgbClr val="0070C0"/>
                </a:solidFill>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800" b="1" dirty="0" err="1">
                <a:solidFill>
                  <a:srgbClr val="0070C0"/>
                </a:solidFill>
                <a:latin typeface="Times New Roman" panose="02020603050405020304" pitchFamily="18" charset="0"/>
                <a:ea typeface="Times New Roman" panose="02020603050405020304"/>
                <a:cs typeface="Times New Roman" panose="02020603050405020304" pitchFamily="18" charset="0"/>
                <a:sym typeface="Times New Roman" panose="02020603050405020304"/>
              </a:rPr>
              <a:t>тапсырма</a:t>
            </a:r>
            <a:r>
              <a:rPr lang="en-US" sz="2800" b="1" dirty="0">
                <a:solidFill>
                  <a:srgbClr val="0070C0"/>
                </a:solidFill>
                <a:latin typeface="Times New Roman" panose="02020603050405020304" pitchFamily="18" charset="0"/>
                <a:ea typeface="Times New Roman" panose="02020603050405020304"/>
                <a:cs typeface="Times New Roman" panose="02020603050405020304" pitchFamily="18" charset="0"/>
                <a:sym typeface="Times New Roman" panose="02020603050405020304"/>
              </a:rPr>
              <a:t>:</a:t>
            </a:r>
            <a:endParaRPr sz="2800" b="1" baseline="30000"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29194" y="1701383"/>
            <a:ext cx="8127625" cy="1938992"/>
          </a:xfrm>
          <a:prstGeom prst="rect">
            <a:avLst/>
          </a:prstGeom>
          <a:noFill/>
        </p:spPr>
        <p:txBody>
          <a:bodyPr wrap="square">
            <a:spAutoFit/>
          </a:bodyPr>
          <a:lstStyle/>
          <a:p>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Шоқан осы күнделігінде қырғыз қыздарына қатысты «Шаштың ұзындығы сұлулықтың бірден-бір өлшемі іспетті» деп жазады. </a:t>
            </a:r>
            <a:endPar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«Бүгінгі сұлулықтың өлшемі не?» деген тақырыпта эссе жазыңыз.</a:t>
            </a:r>
            <a:endParaRPr lang="ru-RU"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764498" y="1611442"/>
            <a:ext cx="8014746" cy="2488369"/>
          </a:xfrm>
          <a:prstGeom prst="rect">
            <a:avLst/>
          </a:prstGeom>
        </p:spPr>
        <p:txBody>
          <a:bodyPr spcFirstLastPara="1" wrap="square" lIns="91425" tIns="91425" rIns="91425" bIns="91425" anchor="ctr" anchorCtr="0">
            <a:noAutofit/>
          </a:bodyPr>
          <a:lstStyle/>
          <a:p>
            <a:pPr>
              <a:lnSpc>
                <a:spcPct val="107000"/>
              </a:lnSpc>
              <a:spcBef>
                <a:spcPct val="0"/>
              </a:spcBef>
              <a:spcAft>
                <a:spcPts val="800"/>
              </a:spcAft>
              <a:buClrTx/>
              <a:buSzTx/>
              <a:buFontTx/>
              <a:buNone/>
            </a:pPr>
            <a:r>
              <a:rPr kumimoji="0" lang="en-US" alt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Т/Ж 9.1.1.1 әдеби шығармаға сюжеттік-композициялық талдау жасау; </a:t>
            </a:r>
            <a:br>
              <a:rPr kumimoji="0" lang="ru-RU" alt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kumimoji="0" lang="en-US" alt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Б/С 9.3.2.1 шығармадағы ұрпақтар сабақтастығы көрінісін заманауи тұрғыда салыстырып, жаңашылдығына баға беру</a:t>
            </a:r>
            <a:endParaRPr kumimoji="0" lang="ru-RU" alt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6" name="Google Shape;136;p14"/>
          <p:cNvSpPr txBox="1">
            <a:spLocks noGrp="1"/>
          </p:cNvSpPr>
          <p:nvPr>
            <p:ph type="body" idx="2"/>
          </p:nvPr>
        </p:nvSpPr>
        <p:spPr>
          <a:xfrm>
            <a:off x="764498" y="718087"/>
            <a:ext cx="5866161" cy="767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sz="2800" b="1" dirty="0" err="1">
                <a:solidFill>
                  <a:srgbClr val="0070C0"/>
                </a:solidFill>
                <a:latin typeface="Times New Roman" panose="02020603050405020304" pitchFamily="18" charset="0"/>
                <a:ea typeface="Times New Roman" panose="02020603050405020304"/>
                <a:cs typeface="Times New Roman" panose="02020603050405020304" pitchFamily="18" charset="0"/>
                <a:sym typeface="Times New Roman" panose="02020603050405020304"/>
              </a:rPr>
              <a:t>Оқу</a:t>
            </a:r>
            <a:r>
              <a:rPr lang="en-US" sz="2800" b="1" dirty="0">
                <a:solidFill>
                  <a:srgbClr val="0070C0"/>
                </a:solidFill>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800" b="1" dirty="0" err="1">
                <a:solidFill>
                  <a:srgbClr val="0070C0"/>
                </a:solidFill>
                <a:latin typeface="Times New Roman" panose="02020603050405020304" pitchFamily="18" charset="0"/>
                <a:ea typeface="Times New Roman" panose="02020603050405020304"/>
                <a:cs typeface="Times New Roman" panose="02020603050405020304" pitchFamily="18" charset="0"/>
                <a:sym typeface="Times New Roman" panose="02020603050405020304"/>
              </a:rPr>
              <a:t>мақсат</a:t>
            </a:r>
            <a:r>
              <a:rPr lang="en-US" sz="2800" b="1" dirty="0">
                <a:solidFill>
                  <a:srgbClr val="0070C0"/>
                </a:solidFill>
                <a:latin typeface="Times New Roman" panose="02020603050405020304" pitchFamily="18" charset="0"/>
                <a:ea typeface="Times New Roman" panose="02020603050405020304"/>
                <a:cs typeface="Times New Roman" panose="02020603050405020304" pitchFamily="18" charset="0"/>
                <a:sym typeface="Times New Roman" panose="02020603050405020304"/>
              </a:rPr>
              <a:t>тар</a:t>
            </a:r>
            <a:r>
              <a:rPr lang="en-US" sz="2800" b="1" dirty="0">
                <a:solidFill>
                  <a:srgbClr val="0070C0"/>
                </a:solidFill>
                <a:latin typeface="Times New Roman" panose="02020603050405020304" pitchFamily="18" charset="0"/>
                <a:ea typeface="Times New Roman" panose="02020603050405020304"/>
                <a:cs typeface="Times New Roman" panose="02020603050405020304" pitchFamily="18" charset="0"/>
                <a:sym typeface="Times New Roman" panose="02020603050405020304"/>
              </a:rPr>
              <a:t>ы:</a:t>
            </a:r>
            <a:r>
              <a:rPr lang="en-US" sz="2800" b="1" dirty="0">
                <a:solidFill>
                  <a:srgbClr val="0070C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2800" b="1" i="1" dirty="0">
                <a:solidFill>
                  <a:srgbClr val="0070C0"/>
                </a:solidFill>
                <a:latin typeface="Times New Roman" panose="02020603050405020304" pitchFamily="18" charset="0"/>
                <a:ea typeface="Arial" panose="020B0604020202020204"/>
                <a:cs typeface="Times New Roman" panose="02020603050405020304" pitchFamily="18" charset="0"/>
                <a:sym typeface="Arial" panose="020B0604020202020204"/>
              </a:rPr>
              <a:t> </a:t>
            </a:r>
            <a:endParaRPr lang="en-US" sz="2800" b="1" i="1" dirty="0">
              <a:solidFill>
                <a:srgbClr val="0070C0"/>
              </a:solidFill>
              <a:latin typeface="Times New Roman" panose="02020603050405020304" pitchFamily="18" charset="0"/>
              <a:ea typeface="Arial" panose="020B0604020202020204"/>
              <a:cs typeface="Times New Roman" panose="02020603050405020304" pitchFamily="18" charset="0"/>
              <a:sym typeface="Arial" panose="020B0604020202020204"/>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811956" y="1438162"/>
            <a:ext cx="8077210" cy="2354464"/>
          </a:xfrm>
          <a:prstGeom prst="rect">
            <a:avLst/>
          </a:prstGeom>
        </p:spPr>
        <p:txBody>
          <a:bodyPr spcFirstLastPara="1" wrap="square" lIns="91425" tIns="91425" rIns="91425" bIns="91425" anchor="ctr" anchorCtr="0">
            <a:noAutofit/>
          </a:bodyPr>
          <a:lstStyle/>
          <a:p>
            <a:pPr>
              <a:lnSpc>
                <a:spcPct val="107000"/>
              </a:lnSpc>
              <a:defRPr/>
            </a:pP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әдеби шығармаға сюжеттік-композициялық талдау жасайды;</a:t>
            </a:r>
            <a:b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шығармадағы ұрпақтар сабақтастығы көрінісін заманауи тұрғыда салыстырады;</a:t>
            </a:r>
            <a:b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жаңашылдығына баға береді</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136" name="Google Shape;136;p14"/>
          <p:cNvSpPr txBox="1">
            <a:spLocks noGrp="1"/>
          </p:cNvSpPr>
          <p:nvPr>
            <p:ph type="body" idx="2"/>
          </p:nvPr>
        </p:nvSpPr>
        <p:spPr>
          <a:xfrm>
            <a:off x="811956" y="583175"/>
            <a:ext cx="5866161" cy="767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sz="2800" b="1" dirty="0">
                <a:solidFill>
                  <a:srgbClr val="0070C0"/>
                </a:solidFill>
                <a:latin typeface="Times New Roman" panose="02020603050405020304" pitchFamily="18" charset="0"/>
                <a:ea typeface="Times New Roman" panose="02020603050405020304"/>
                <a:cs typeface="Times New Roman" panose="02020603050405020304" pitchFamily="18" charset="0"/>
                <a:sym typeface="Times New Roman" panose="02020603050405020304"/>
              </a:rPr>
              <a:t>Бағалау критерийлері</a:t>
            </a:r>
            <a:r>
              <a:rPr lang="en-US" sz="2800" b="1" dirty="0">
                <a:solidFill>
                  <a:srgbClr val="0070C0"/>
                </a:solidFill>
                <a:latin typeface="Times New Roman" panose="02020603050405020304" pitchFamily="18" charset="0"/>
                <a:ea typeface="Times New Roman" panose="02020603050405020304"/>
                <a:cs typeface="Times New Roman" panose="02020603050405020304" pitchFamily="18" charset="0"/>
                <a:sym typeface="Times New Roman" panose="02020603050405020304"/>
              </a:rPr>
              <a:t>:</a:t>
            </a:r>
            <a:r>
              <a:rPr lang="en-US" sz="2800" b="1" dirty="0">
                <a:solidFill>
                  <a:srgbClr val="0070C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2800" b="1" i="1" dirty="0">
                <a:solidFill>
                  <a:srgbClr val="0070C0"/>
                </a:solidFill>
                <a:latin typeface="Times New Roman" panose="02020603050405020304" pitchFamily="18" charset="0"/>
                <a:ea typeface="Arial" panose="020B0604020202020204"/>
                <a:cs typeface="Times New Roman" panose="02020603050405020304" pitchFamily="18" charset="0"/>
                <a:sym typeface="Arial" panose="020B0604020202020204"/>
              </a:rPr>
              <a:t> </a:t>
            </a:r>
            <a:endParaRPr lang="en-US" sz="2800" b="1" i="1" dirty="0">
              <a:solidFill>
                <a:srgbClr val="0070C0"/>
              </a:solidFill>
              <a:latin typeface="Times New Roman" panose="02020603050405020304" pitchFamily="18" charset="0"/>
              <a:ea typeface="Arial" panose="020B0604020202020204"/>
              <a:cs typeface="Times New Roman" panose="02020603050405020304" pitchFamily="18" charset="0"/>
              <a:sym typeface="Arial" panose="020B0604020202020204"/>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p:cNvSpPr txBox="1">
            <a:spLocks noChangeArrowheads="1"/>
          </p:cNvSpPr>
          <p:nvPr/>
        </p:nvSpPr>
        <p:spPr bwMode="auto">
          <a:xfrm>
            <a:off x="3844596" y="1646771"/>
            <a:ext cx="43644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lgn="ctr">
              <a:spcBef>
                <a:spcPct val="0"/>
              </a:spcBef>
              <a:buClrTx/>
              <a:buSzTx/>
              <a:buFontTx/>
              <a:buNone/>
            </a:pPr>
            <a:r>
              <a:rPr kumimoji="0" lang="en-US" alt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Қазақтың жарық жұлдызы </a:t>
            </a:r>
            <a:endParaRPr kumimoji="0" lang="en-US" alt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ct val="0"/>
              </a:spcBef>
              <a:buClrTx/>
              <a:buSzTx/>
              <a:buFontTx/>
              <a:buNone/>
            </a:pPr>
            <a:r>
              <a:rPr kumimoji="0" lang="en-US" alt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Шоқан Уәлихановтың </a:t>
            </a:r>
            <a:endParaRPr kumimoji="0" lang="en-US" alt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ct val="0"/>
              </a:spcBef>
              <a:buClrTx/>
              <a:buSzTx/>
              <a:buFontTx/>
              <a:buNone/>
            </a:pPr>
            <a:r>
              <a:rPr kumimoji="0" lang="en-US" alt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туғанына – 185 жыл</a:t>
            </a:r>
            <a:endParaRPr kumimoji="0" lang="ru-RU" alt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descr="Тағы да Шоқан хаттары хақында"/>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333" y="516129"/>
            <a:ext cx="2909659" cy="411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Волна 5"/>
          <p:cNvSpPr/>
          <p:nvPr/>
        </p:nvSpPr>
        <p:spPr>
          <a:xfrm>
            <a:off x="3788826" y="1054010"/>
            <a:ext cx="4748071" cy="2498658"/>
          </a:xfrm>
          <a:prstGeom prst="wav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J0178313"/>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3662392" y="1182846"/>
            <a:ext cx="1559911" cy="134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6"/>
          <p:cNvSpPr>
            <a:spLocks noChangeArrowheads="1"/>
          </p:cNvSpPr>
          <p:nvPr/>
        </p:nvSpPr>
        <p:spPr bwMode="auto">
          <a:xfrm>
            <a:off x="965012" y="1436261"/>
            <a:ext cx="2169478" cy="1565721"/>
          </a:xfrm>
          <a:prstGeom prst="ellipse">
            <a:avLst/>
          </a:prstGeom>
          <a:gradFill rotWithShape="1">
            <a:gsLst>
              <a:gs pos="0">
                <a:schemeClr val="accent1"/>
              </a:gs>
              <a:gs pos="50000">
                <a:srgbClr val="FEFCFC"/>
              </a:gs>
              <a:gs pos="100000">
                <a:schemeClr val="accent1"/>
              </a:gs>
            </a:gsLst>
            <a:lin ang="5400000" scaled="1"/>
          </a:gradFill>
          <a:ln w="9525">
            <a:round/>
          </a:ln>
          <a:effectLst/>
          <a:scene3d>
            <a:camera prst="legacyPerspectiveFront">
              <a:rot lat="20099999" lon="20099999" rev="0"/>
            </a:camera>
            <a:lightRig rig="legacyFlat2" dir="t"/>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defRPr/>
            </a:pPr>
            <a:r>
              <a:rPr lang="en-US" sz="2800" b="1" dirty="0">
                <a:solidFill>
                  <a:srgbClr val="7030A0"/>
                </a:solidFill>
                <a:latin typeface="Times New Roman" panose="02020603050405020304" pitchFamily="18" charset="0"/>
                <a:cs typeface="Times New Roman" panose="02020603050405020304" pitchFamily="18" charset="0"/>
              </a:rPr>
              <a:t>КІМ? </a:t>
            </a:r>
            <a:endParaRPr lang="ru-RU" sz="2800" b="1" dirty="0">
              <a:solidFill>
                <a:srgbClr val="7030A0"/>
              </a:solidFill>
              <a:latin typeface="Times New Roman" panose="02020603050405020304" pitchFamily="18" charset="0"/>
              <a:cs typeface="Times New Roman" panose="02020603050405020304" pitchFamily="18" charset="0"/>
            </a:endParaRPr>
          </a:p>
        </p:txBody>
      </p:sp>
      <p:sp>
        <p:nvSpPr>
          <p:cNvPr id="12" name="Oval 5"/>
          <p:cNvSpPr>
            <a:spLocks noChangeArrowheads="1"/>
          </p:cNvSpPr>
          <p:nvPr/>
        </p:nvSpPr>
        <p:spPr bwMode="auto">
          <a:xfrm>
            <a:off x="3690839" y="2350486"/>
            <a:ext cx="2168872" cy="1821129"/>
          </a:xfrm>
          <a:prstGeom prst="ellipse">
            <a:avLst/>
          </a:prstGeom>
          <a:gradFill rotWithShape="1">
            <a:gsLst>
              <a:gs pos="0">
                <a:srgbClr val="FFABC5"/>
              </a:gs>
              <a:gs pos="50000">
                <a:srgbClr val="FEFCFC"/>
              </a:gs>
              <a:gs pos="100000">
                <a:srgbClr val="FFABC5"/>
              </a:gs>
            </a:gsLst>
            <a:lin ang="5400000" scaled="1"/>
          </a:gradFill>
          <a:ln w="9525">
            <a:round/>
          </a:ln>
          <a:scene3d>
            <a:camera prst="legacyPerspectiveFront">
              <a:rot lat="20099993" lon="20099993" rev="0"/>
            </a:camera>
            <a:lightRig rig="legacyFlat2" dir="t"/>
          </a:scene3d>
          <a:sp3d extrusionH="430200" prstMaterial="legacyMatte">
            <a:bevelT w="13500" h="13500" prst="angle"/>
            <a:bevelB w="13500" h="13500" prst="angle"/>
            <a:extrusionClr>
              <a:srgbClr val="FFABC5"/>
            </a:extrusionClr>
            <a:contourClr>
              <a:srgbClr val="FFABC5"/>
            </a:contourClr>
          </a:sp3d>
        </p:spPr>
        <p:txBody>
          <a:bodyPr wrap="none" anchor="ctr">
            <a:flatTx/>
          </a:bodyP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lgn="ctr" eaLnBrk="1" hangingPunct="1">
              <a:spcBef>
                <a:spcPct val="0"/>
              </a:spcBef>
              <a:buClrTx/>
              <a:buSzTx/>
              <a:buFontTx/>
              <a:buNone/>
            </a:pPr>
            <a:r>
              <a:rPr kumimoji="0" lang="en-US" altLang="ru-RU" sz="2800" b="1" dirty="0">
                <a:solidFill>
                  <a:srgbClr val="7030A0"/>
                </a:solidFill>
                <a:latin typeface="Times New Roman" panose="02020603050405020304" pitchFamily="18" charset="0"/>
                <a:cs typeface="Times New Roman" panose="02020603050405020304" pitchFamily="18" charset="0"/>
              </a:rPr>
              <a:t>ҚАШАН? </a:t>
            </a:r>
            <a:endParaRPr kumimoji="0" lang="ru-RU" altLang="ru-RU" sz="2800" b="1" dirty="0">
              <a:solidFill>
                <a:srgbClr val="7030A0"/>
              </a:solidFill>
              <a:latin typeface="Times New Roman" panose="02020603050405020304" pitchFamily="18" charset="0"/>
              <a:cs typeface="Times New Roman" panose="02020603050405020304" pitchFamily="18" charset="0"/>
            </a:endParaRPr>
          </a:p>
        </p:txBody>
      </p:sp>
      <p:sp>
        <p:nvSpPr>
          <p:cNvPr id="16" name="TextBox 12"/>
          <p:cNvSpPr txBox="1">
            <a:spLocks noChangeArrowheads="1"/>
          </p:cNvSpPr>
          <p:nvPr/>
        </p:nvSpPr>
        <p:spPr bwMode="auto">
          <a:xfrm>
            <a:off x="1376430" y="4303077"/>
            <a:ext cx="68879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folHlink"/>
                </a:solidFill>
                <a:latin typeface="Impact" panose="020B0806030902050204" pitchFamily="34" charset="0"/>
              </a:defRPr>
            </a:lvl1pPr>
            <a:lvl2pPr marL="742950" indent="-285750">
              <a:defRPr>
                <a:solidFill>
                  <a:schemeClr val="folHlink"/>
                </a:solidFill>
                <a:latin typeface="Impact" panose="020B0806030902050204" pitchFamily="34" charset="0"/>
              </a:defRPr>
            </a:lvl2pPr>
            <a:lvl3pPr marL="1143000" indent="-228600">
              <a:defRPr>
                <a:solidFill>
                  <a:schemeClr val="folHlink"/>
                </a:solidFill>
                <a:latin typeface="Impact" panose="020B0806030902050204" pitchFamily="34" charset="0"/>
              </a:defRPr>
            </a:lvl3pPr>
            <a:lvl4pPr marL="1600200" indent="-228600">
              <a:defRPr>
                <a:solidFill>
                  <a:schemeClr val="folHlink"/>
                </a:solidFill>
                <a:latin typeface="Impact" panose="020B0806030902050204" pitchFamily="34" charset="0"/>
              </a:defRPr>
            </a:lvl4pPr>
            <a:lvl5pPr marL="2057400" indent="-228600">
              <a:defRPr>
                <a:solidFill>
                  <a:schemeClr val="folHlink"/>
                </a:solidFill>
                <a:latin typeface="Impact" panose="020B0806030902050204" pitchFamily="34" charset="0"/>
              </a:defRPr>
            </a:lvl5pPr>
            <a:lvl6pPr marL="2514600" indent="-228600" eaLnBrk="0" fontAlgn="base" hangingPunct="0">
              <a:spcBef>
                <a:spcPct val="0"/>
              </a:spcBef>
              <a:spcAft>
                <a:spcPct val="0"/>
              </a:spcAft>
              <a:defRPr>
                <a:solidFill>
                  <a:schemeClr val="folHlink"/>
                </a:solidFill>
                <a:latin typeface="Impact" panose="020B0806030902050204" pitchFamily="34" charset="0"/>
              </a:defRPr>
            </a:lvl6pPr>
            <a:lvl7pPr marL="2971800" indent="-228600" eaLnBrk="0" fontAlgn="base" hangingPunct="0">
              <a:spcBef>
                <a:spcPct val="0"/>
              </a:spcBef>
              <a:spcAft>
                <a:spcPct val="0"/>
              </a:spcAft>
              <a:defRPr>
                <a:solidFill>
                  <a:schemeClr val="folHlink"/>
                </a:solidFill>
                <a:latin typeface="Impact" panose="020B0806030902050204" pitchFamily="34" charset="0"/>
              </a:defRPr>
            </a:lvl7pPr>
            <a:lvl8pPr marL="3429000" indent="-228600" eaLnBrk="0" fontAlgn="base" hangingPunct="0">
              <a:spcBef>
                <a:spcPct val="0"/>
              </a:spcBef>
              <a:spcAft>
                <a:spcPct val="0"/>
              </a:spcAft>
              <a:defRPr>
                <a:solidFill>
                  <a:schemeClr val="folHlink"/>
                </a:solidFill>
                <a:latin typeface="Impact" panose="020B0806030902050204" pitchFamily="34" charset="0"/>
              </a:defRPr>
            </a:lvl8pPr>
            <a:lvl9pPr marL="3886200" indent="-228600" eaLnBrk="0" fontAlgn="base" hangingPunct="0">
              <a:spcBef>
                <a:spcPct val="0"/>
              </a:spcBef>
              <a:spcAft>
                <a:spcPct val="0"/>
              </a:spcAft>
              <a:defRPr>
                <a:solidFill>
                  <a:schemeClr val="folHlink"/>
                </a:solidFill>
                <a:latin typeface="Impact" panose="020B0806030902050204" pitchFamily="34" charset="0"/>
              </a:defRPr>
            </a:lvl9pPr>
          </a:lstStyle>
          <a:p>
            <a:pPr algn="ctr"/>
            <a:r>
              <a:rPr lang="en-US" altLang="ru-RU" sz="28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«Атаулар туралы үш сұрақ» </a:t>
            </a:r>
            <a:endParaRPr lang="ru-RU" altLang="ru-RU" sz="28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Oval 6"/>
          <p:cNvSpPr>
            <a:spLocks noChangeArrowheads="1"/>
          </p:cNvSpPr>
          <p:nvPr/>
        </p:nvSpPr>
        <p:spPr bwMode="auto">
          <a:xfrm>
            <a:off x="6497118" y="1563677"/>
            <a:ext cx="2169478" cy="1565721"/>
          </a:xfrm>
          <a:prstGeom prst="ellipse">
            <a:avLst/>
          </a:prstGeom>
          <a:gradFill rotWithShape="1">
            <a:gsLst>
              <a:gs pos="0">
                <a:schemeClr val="accent1"/>
              </a:gs>
              <a:gs pos="50000">
                <a:srgbClr val="FEFCFC"/>
              </a:gs>
              <a:gs pos="100000">
                <a:schemeClr val="accent1"/>
              </a:gs>
            </a:gsLst>
            <a:lin ang="5400000" scaled="1"/>
          </a:gradFill>
          <a:ln w="9525">
            <a:round/>
          </a:ln>
          <a:effectLst/>
          <a:scene3d>
            <a:camera prst="legacyPerspectiveFront">
              <a:rot lat="20099999" lon="20099999" rev="0"/>
            </a:camera>
            <a:lightRig rig="legacyFlat2" dir="t"/>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defRPr/>
            </a:pPr>
            <a:r>
              <a:rPr lang="en-US" sz="2800" b="1" dirty="0">
                <a:solidFill>
                  <a:srgbClr val="7030A0"/>
                </a:solidFill>
                <a:latin typeface="Times New Roman" panose="02020603050405020304" pitchFamily="18" charset="0"/>
                <a:cs typeface="Times New Roman" panose="02020603050405020304" pitchFamily="18" charset="0"/>
              </a:rPr>
              <a:t>ҚАНДАЙ? </a:t>
            </a:r>
            <a:endParaRPr lang="ru-RU" sz="2800" b="1" dirty="0">
              <a:solidFill>
                <a:srgbClr val="7030A0"/>
              </a:solidFill>
              <a:latin typeface="Times New Roman" panose="02020603050405020304" pitchFamily="18" charset="0"/>
              <a:cs typeface="Times New Roman" panose="02020603050405020304" pitchFamily="18" charset="0"/>
            </a:endParaRPr>
          </a:p>
        </p:txBody>
      </p:sp>
      <p:sp>
        <p:nvSpPr>
          <p:cNvPr id="7" name="TextBox 7"/>
          <p:cNvSpPr txBox="1">
            <a:spLocks noChangeArrowheads="1"/>
          </p:cNvSpPr>
          <p:nvPr/>
        </p:nvSpPr>
        <p:spPr bwMode="auto">
          <a:xfrm>
            <a:off x="592111" y="284163"/>
            <a:ext cx="8132164" cy="83099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lgn="ctr">
              <a:spcBef>
                <a:spcPct val="0"/>
              </a:spcBef>
              <a:buClrTx/>
              <a:buSzTx/>
              <a:buFontTx/>
              <a:buNone/>
            </a:pPr>
            <a:r>
              <a:rPr kumimoji="0" lang="en-US" alt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Болашақ ғалымның дарындылығы, талантының жан-жақтылығы, ұлы тұлғаның әр қыры неден бастау алды? </a:t>
            </a:r>
            <a:endParaRPr kumimoji="0" lang="ru-RU" alt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p:bldP spid="19"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a:spLocks noChangeArrowheads="1"/>
          </p:cNvSpPr>
          <p:nvPr/>
        </p:nvSpPr>
        <p:spPr bwMode="auto">
          <a:xfrm>
            <a:off x="263656" y="849157"/>
            <a:ext cx="3048000" cy="2895600"/>
          </a:xfrm>
          <a:prstGeom prst="star8">
            <a:avLst>
              <a:gd name="adj" fmla="val 38250"/>
            </a:avLst>
          </a:prstGeom>
          <a:gradFill rotWithShape="1">
            <a:gsLst>
              <a:gs pos="0">
                <a:srgbClr val="71B6E5"/>
              </a:gs>
              <a:gs pos="50000">
                <a:srgbClr val="FEFCFC"/>
              </a:gs>
              <a:gs pos="100000">
                <a:srgbClr val="71B6E5"/>
              </a:gs>
            </a:gsLst>
            <a:lin ang="5400000" scaled="1"/>
          </a:gradFill>
          <a:ln w="9525">
            <a:miter lim="800000"/>
          </a:ln>
          <a:scene3d>
            <a:camera prst="legacyPerspectiveFront">
              <a:rot lat="20099993" lon="20099993" rev="0"/>
            </a:camera>
            <a:lightRig rig="legacyFlat2" dir="t"/>
          </a:scene3d>
          <a:sp3d extrusionH="430200" prstMaterial="legacyMatte">
            <a:bevelT w="13500" h="13500" prst="angle"/>
            <a:bevelB w="13500" h="13500" prst="angle"/>
            <a:extrusionClr>
              <a:srgbClr val="71B6E5"/>
            </a:extrusionClr>
            <a:contourClr>
              <a:srgbClr val="71B6E5"/>
            </a:contourClr>
          </a:sp3d>
        </p:spPr>
        <p:txBody>
          <a:bodyPr wrap="none" anchor="ctr">
            <a:flatTx/>
          </a:bodyP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lgn="ctr" eaLnBrk="1" hangingPunct="1">
              <a:spcBef>
                <a:spcPct val="0"/>
              </a:spcBef>
              <a:buClrTx/>
              <a:buSzTx/>
              <a:buFontTx/>
              <a:buNone/>
            </a:pPr>
            <a:r>
              <a:rPr kumimoji="0" lang="en-US" alt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Айғаным - </a:t>
            </a:r>
            <a:r>
              <a:rPr kumimoji="0" lang="en-US" alt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Шоқан үшін </a:t>
            </a:r>
            <a:endParaRPr kumimoji="0" lang="en-US" alt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eaLnBrk="1" hangingPunct="1">
              <a:spcBef>
                <a:spcPct val="0"/>
              </a:spcBef>
              <a:buClrTx/>
              <a:buSzTx/>
              <a:buFontTx/>
              <a:buNone/>
            </a:pPr>
            <a:r>
              <a:rPr kumimoji="0" lang="en-US" alt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халық даналығының </a:t>
            </a:r>
            <a:endParaRPr kumimoji="0" lang="en-US" alt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eaLnBrk="1" hangingPunct="1">
              <a:spcBef>
                <a:spcPct val="0"/>
              </a:spcBef>
              <a:buClrTx/>
              <a:buSzTx/>
              <a:buFontTx/>
              <a:buNone/>
            </a:pPr>
            <a:r>
              <a:rPr kumimoji="0" lang="en-US" alt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сарқылмас бұлағы </a:t>
            </a:r>
            <a:endParaRPr kumimoji="0" lang="ru-RU" altLang="ru-RU" sz="2400" b="1" dirty="0">
              <a:solidFill>
                <a:srgbClr val="00206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9" name="AutoShape 5"/>
          <p:cNvSpPr>
            <a:spLocks noChangeArrowheads="1"/>
          </p:cNvSpPr>
          <p:nvPr/>
        </p:nvSpPr>
        <p:spPr bwMode="auto">
          <a:xfrm>
            <a:off x="3198565" y="1642751"/>
            <a:ext cx="2819400" cy="2667000"/>
          </a:xfrm>
          <a:prstGeom prst="star8">
            <a:avLst>
              <a:gd name="adj" fmla="val 38250"/>
            </a:avLst>
          </a:prstGeom>
          <a:gradFill rotWithShape="1">
            <a:gsLst>
              <a:gs pos="0">
                <a:srgbClr val="71B6E5"/>
              </a:gs>
              <a:gs pos="50000">
                <a:srgbClr val="FEFCFC"/>
              </a:gs>
              <a:gs pos="100000">
                <a:srgbClr val="71B6E5"/>
              </a:gs>
            </a:gsLst>
            <a:lin ang="5400000" scaled="1"/>
          </a:gradFill>
          <a:ln w="9525">
            <a:miter lim="800000"/>
          </a:ln>
          <a:scene3d>
            <a:camera prst="legacyPerspectiveFront">
              <a:rot lat="20099993" lon="20099993" rev="0"/>
            </a:camera>
            <a:lightRig rig="legacyFlat2" dir="t"/>
          </a:scene3d>
          <a:sp3d extrusionH="430200" prstMaterial="legacyMatte">
            <a:bevelT w="13500" h="13500" prst="angle"/>
            <a:bevelB w="13500" h="13500" prst="angle"/>
            <a:extrusionClr>
              <a:srgbClr val="71B6E5"/>
            </a:extrusionClr>
            <a:contourClr>
              <a:srgbClr val="71B6E5"/>
            </a:contourClr>
          </a:sp3d>
        </p:spPr>
        <p:txBody>
          <a:bodyPr wrap="none" anchor="ctr">
            <a:flatTx/>
          </a:bodyP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lgn="ctr">
              <a:lnSpc>
                <a:spcPct val="107000"/>
              </a:lnSpc>
              <a:spcBef>
                <a:spcPct val="0"/>
              </a:spcBef>
              <a:spcAft>
                <a:spcPts val="800"/>
              </a:spcAft>
              <a:buClrTx/>
              <a:buSzTx/>
              <a:buFontTx/>
              <a:buNone/>
            </a:pPr>
            <a:r>
              <a:rPr kumimoji="0" lang="en-US" alt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Бірнеше тілді</a:t>
            </a:r>
            <a:endParaRPr kumimoji="0" lang="en-US" alt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ct val="0"/>
              </a:spcBef>
              <a:spcAft>
                <a:spcPts val="800"/>
              </a:spcAft>
              <a:buClrTx/>
              <a:buSzTx/>
              <a:buFontTx/>
              <a:buNone/>
            </a:pPr>
            <a:r>
              <a:rPr kumimoji="0" lang="en-US" alt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меңгеру қабілетінің </a:t>
            </a:r>
            <a:endParaRPr kumimoji="0" lang="en-US" alt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ct val="0"/>
              </a:spcBef>
              <a:spcAft>
                <a:spcPts val="800"/>
              </a:spcAft>
              <a:buClrTx/>
              <a:buSzTx/>
              <a:buFontTx/>
              <a:buNone/>
            </a:pPr>
            <a:r>
              <a:rPr kumimoji="0" lang="en-US" alt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ерекшелігі  </a:t>
            </a:r>
            <a:endParaRPr kumimoji="0" lang="ru-RU" alt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AutoShape 4"/>
          <p:cNvSpPr>
            <a:spLocks noChangeArrowheads="1"/>
          </p:cNvSpPr>
          <p:nvPr/>
        </p:nvSpPr>
        <p:spPr bwMode="auto">
          <a:xfrm>
            <a:off x="6165875" y="2436839"/>
            <a:ext cx="2819401" cy="2196059"/>
          </a:xfrm>
          <a:prstGeom prst="star8">
            <a:avLst>
              <a:gd name="adj" fmla="val 38250"/>
            </a:avLst>
          </a:prstGeom>
          <a:gradFill rotWithShape="1">
            <a:gsLst>
              <a:gs pos="0">
                <a:srgbClr val="71B6E5"/>
              </a:gs>
              <a:gs pos="50000">
                <a:srgbClr val="FEFCFC"/>
              </a:gs>
              <a:gs pos="100000">
                <a:srgbClr val="71B6E5"/>
              </a:gs>
            </a:gsLst>
            <a:lin ang="5400000" scaled="1"/>
          </a:gradFill>
          <a:ln w="9525">
            <a:miter lim="800000"/>
          </a:ln>
          <a:scene3d>
            <a:camera prst="legacyPerspectiveFront">
              <a:rot lat="20099993" lon="20099993" rev="0"/>
            </a:camera>
            <a:lightRig rig="legacyFlat2" dir="t"/>
          </a:scene3d>
          <a:sp3d extrusionH="430200" prstMaterial="legacyMatte">
            <a:bevelT w="13500" h="13500" prst="angle"/>
            <a:bevelB w="13500" h="13500" prst="angle"/>
            <a:extrusionClr>
              <a:srgbClr val="71B6E5"/>
            </a:extrusionClr>
            <a:contourClr>
              <a:srgbClr val="71B6E5"/>
            </a:contourClr>
          </a:sp3d>
        </p:spPr>
        <p:txBody>
          <a:bodyPr wrap="none" anchor="ctr">
            <a:flatTx/>
          </a:bodyP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lgn="ctr" eaLnBrk="1" hangingPunct="1">
              <a:spcBef>
                <a:spcPct val="0"/>
              </a:spcBef>
              <a:buClrTx/>
              <a:buSzTx/>
              <a:buFontTx/>
              <a:buNone/>
            </a:pPr>
            <a:r>
              <a:rPr kumimoji="0" lang="en-US" alt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Мәңгі өшпес </a:t>
            </a:r>
            <a:endParaRPr kumimoji="0" lang="en-US" alt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eaLnBrk="1" hangingPunct="1">
              <a:spcBef>
                <a:spcPct val="0"/>
              </a:spcBef>
              <a:buClrTx/>
              <a:buSzTx/>
              <a:buFontTx/>
              <a:buNone/>
            </a:pPr>
            <a:r>
              <a:rPr kumimoji="0" lang="en-US" alt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мұра қалдырды</a:t>
            </a:r>
            <a:endParaRPr kumimoji="0" lang="ru-RU" alt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7"/>
          <p:cNvSpPr txBox="1">
            <a:spLocks noChangeArrowheads="1"/>
          </p:cNvSpPr>
          <p:nvPr/>
        </p:nvSpPr>
        <p:spPr bwMode="auto">
          <a:xfrm>
            <a:off x="592111" y="284163"/>
            <a:ext cx="8132164" cy="83099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lgn="ctr">
              <a:spcBef>
                <a:spcPct val="0"/>
              </a:spcBef>
              <a:buClrTx/>
              <a:buSzTx/>
              <a:buFontTx/>
              <a:buNone/>
            </a:pPr>
            <a:r>
              <a:rPr kumimoji="0" lang="en-US" alt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Болашақ ғалымның дарындылығы, талантының жан-жақтылығы, ұлы тұлғаның әр қыры </a:t>
            </a:r>
            <a:endParaRPr kumimoji="0" lang="ru-RU" alt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Свиток: горизонтальный 2"/>
          <p:cNvSpPr/>
          <p:nvPr/>
        </p:nvSpPr>
        <p:spPr>
          <a:xfrm>
            <a:off x="757003" y="314793"/>
            <a:ext cx="7637489" cy="4490491"/>
          </a:xfrm>
          <a:prstGeom prst="horizont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defRPr/>
            </a:pP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Шоқанның «Ыстықкөл сапарының күнделігі» зерттеу еңбегіне 1856 жылдың сәуір айынан шілде айының ортасына дейінгі мерзімде жасаған экспедициясының материалдары негіз болған. Бұл күнделік есепті жазбаның әсіресе, географиялық таным-түсінікті арттыруда, білім көкжиегін кеңейтуде маңызы зор. Дегенмен, Шоқанның жан-жақтылығын ескерер болсақ, бұл еңбектен де біз әдебиетке қатысты халықтың әдет-ғұрыптық, салт-саналық көзқарасын танытатын этнографиялық материалдарды кезіктіреміз. </a:t>
            </a:r>
            <a:endParaRPr lang="ru-RU" sz="20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938134" y="368508"/>
            <a:ext cx="6978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folHlink"/>
                </a:solidFill>
                <a:latin typeface="Impact" panose="020B0806030902050204" pitchFamily="34" charset="0"/>
              </a:defRPr>
            </a:lvl1pPr>
            <a:lvl2pPr marL="742950" indent="-285750">
              <a:defRPr>
                <a:solidFill>
                  <a:schemeClr val="folHlink"/>
                </a:solidFill>
                <a:latin typeface="Impact" panose="020B0806030902050204" pitchFamily="34" charset="0"/>
              </a:defRPr>
            </a:lvl2pPr>
            <a:lvl3pPr marL="1143000" indent="-228600">
              <a:defRPr>
                <a:solidFill>
                  <a:schemeClr val="folHlink"/>
                </a:solidFill>
                <a:latin typeface="Impact" panose="020B0806030902050204" pitchFamily="34" charset="0"/>
              </a:defRPr>
            </a:lvl3pPr>
            <a:lvl4pPr marL="1600200" indent="-228600">
              <a:defRPr>
                <a:solidFill>
                  <a:schemeClr val="folHlink"/>
                </a:solidFill>
                <a:latin typeface="Impact" panose="020B0806030902050204" pitchFamily="34" charset="0"/>
              </a:defRPr>
            </a:lvl4pPr>
            <a:lvl5pPr marL="2057400" indent="-228600">
              <a:defRPr>
                <a:solidFill>
                  <a:schemeClr val="folHlink"/>
                </a:solidFill>
                <a:latin typeface="Impact" panose="020B0806030902050204" pitchFamily="34" charset="0"/>
              </a:defRPr>
            </a:lvl5pPr>
            <a:lvl6pPr marL="2514600" indent="-228600" eaLnBrk="0" fontAlgn="base" hangingPunct="0">
              <a:spcBef>
                <a:spcPct val="0"/>
              </a:spcBef>
              <a:spcAft>
                <a:spcPct val="0"/>
              </a:spcAft>
              <a:defRPr>
                <a:solidFill>
                  <a:schemeClr val="folHlink"/>
                </a:solidFill>
                <a:latin typeface="Impact" panose="020B0806030902050204" pitchFamily="34" charset="0"/>
              </a:defRPr>
            </a:lvl6pPr>
            <a:lvl7pPr marL="2971800" indent="-228600" eaLnBrk="0" fontAlgn="base" hangingPunct="0">
              <a:spcBef>
                <a:spcPct val="0"/>
              </a:spcBef>
              <a:spcAft>
                <a:spcPct val="0"/>
              </a:spcAft>
              <a:defRPr>
                <a:solidFill>
                  <a:schemeClr val="folHlink"/>
                </a:solidFill>
                <a:latin typeface="Impact" panose="020B0806030902050204" pitchFamily="34" charset="0"/>
              </a:defRPr>
            </a:lvl7pPr>
            <a:lvl8pPr marL="3429000" indent="-228600" eaLnBrk="0" fontAlgn="base" hangingPunct="0">
              <a:spcBef>
                <a:spcPct val="0"/>
              </a:spcBef>
              <a:spcAft>
                <a:spcPct val="0"/>
              </a:spcAft>
              <a:defRPr>
                <a:solidFill>
                  <a:schemeClr val="folHlink"/>
                </a:solidFill>
                <a:latin typeface="Impact" panose="020B0806030902050204" pitchFamily="34" charset="0"/>
              </a:defRPr>
            </a:lvl8pPr>
            <a:lvl9pPr marL="3886200" indent="-228600" eaLnBrk="0" fontAlgn="base" hangingPunct="0">
              <a:spcBef>
                <a:spcPct val="0"/>
              </a:spcBef>
              <a:spcAft>
                <a:spcPct val="0"/>
              </a:spcAft>
              <a:defRPr>
                <a:solidFill>
                  <a:schemeClr val="folHlink"/>
                </a:solidFill>
                <a:latin typeface="Impact" panose="020B0806030902050204" pitchFamily="34" charset="0"/>
              </a:defRPr>
            </a:lvl9pPr>
          </a:lstStyle>
          <a:p>
            <a:pPr algn="ctr"/>
            <a:r>
              <a:rPr lang="en-US" altLang="ru-RU" sz="2800" b="1" dirty="0">
                <a:solidFill>
                  <a:srgbClr val="002060"/>
                </a:solidFill>
                <a:latin typeface="Times New Roman" panose="02020603050405020304" pitchFamily="18" charset="0"/>
                <a:cs typeface="Times New Roman" panose="02020603050405020304" pitchFamily="18" charset="0"/>
              </a:rPr>
              <a:t>«Ыстықкөл сапарының күнделігі»</a:t>
            </a:r>
            <a:endParaRPr lang="en-US" altLang="ru-RU" sz="2800" b="1" dirty="0">
              <a:solidFill>
                <a:srgbClr val="002060"/>
              </a:solidFill>
              <a:latin typeface="Times New Roman" panose="02020603050405020304" pitchFamily="18" charset="0"/>
              <a:cs typeface="Times New Roman" panose="02020603050405020304" pitchFamily="18" charset="0"/>
            </a:endParaRPr>
          </a:p>
        </p:txBody>
      </p:sp>
      <p:pic>
        <p:nvPicPr>
          <p:cNvPr id="8" name="Рисунок 3" descr="Изображение выглядит как летит, плоский&#10;&#10;Автоматически созданное описание"/>
          <p:cNvPicPr>
            <a:picLocks noChangeAspect="1" noChangeArrowheads="1"/>
          </p:cNvPicPr>
          <p:nvPr/>
        </p:nvPicPr>
        <p:blipFill>
          <a:blip r:embed="rId1">
            <a:extLst>
              <a:ext uri="{28A0092B-C50C-407E-A947-70E740481C1C}">
                <a14:useLocalDpi xmlns:a14="http://schemas.microsoft.com/office/drawing/2010/main" val="0"/>
              </a:ext>
            </a:extLst>
          </a:blip>
          <a:srcRect t="28889" r="592" b="28888"/>
          <a:stretch>
            <a:fillRect/>
          </a:stretch>
        </p:blipFill>
        <p:spPr bwMode="auto">
          <a:xfrm>
            <a:off x="2013192" y="972943"/>
            <a:ext cx="5117615" cy="386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скругленные противолежащие углы 2"/>
          <p:cNvSpPr/>
          <p:nvPr/>
        </p:nvSpPr>
        <p:spPr>
          <a:xfrm>
            <a:off x="938134" y="368508"/>
            <a:ext cx="6834266" cy="52322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ChangeArrowheads="1"/>
          </p:cNvSpPr>
          <p:nvPr/>
        </p:nvSpPr>
        <p:spPr bwMode="auto">
          <a:xfrm>
            <a:off x="472190" y="812983"/>
            <a:ext cx="8169640" cy="4027707"/>
          </a:xfrm>
          <a:prstGeom prst="foldedCorner">
            <a:avLst>
              <a:gd name="adj" fmla="val 12500"/>
            </a:avLst>
          </a:prstGeom>
          <a:solidFill>
            <a:srgbClr val="A5D0E3"/>
          </a:solidFill>
          <a:ln w="9525">
            <a:solidFill>
              <a:schemeClr val="tx1"/>
            </a:solidFill>
            <a:round/>
          </a:ln>
          <a:effectLst/>
        </p:spPr>
        <p:txBody>
          <a:bodyPr wrap="none" anchor="ctr"/>
          <a:lstStyle/>
          <a:p>
            <a:pPr eaLnBrk="1" hangingPunct="1">
              <a:defRPr/>
            </a:pPr>
            <a:endParaRPr lang="ru-RU" sz="2000" b="1" dirty="0">
              <a:solidFill>
                <a:srgbClr val="020A0E"/>
              </a:solidFill>
              <a:latin typeface="Arial" panose="020B0604020202020204" pitchFamily="34" charset="0"/>
            </a:endParaRPr>
          </a:p>
          <a:p>
            <a:pPr eaLnBrk="1" hangingPunct="1">
              <a:defRPr/>
            </a:pPr>
            <a:endParaRPr lang="ru-RU" sz="2800" b="1" dirty="0">
              <a:solidFill>
                <a:srgbClr val="020A0E"/>
              </a:solidFill>
              <a:latin typeface="Times New Roman" panose="02020603050405020304" pitchFamily="18" charset="0"/>
            </a:endParaRPr>
          </a:p>
        </p:txBody>
      </p:sp>
      <p:sp>
        <p:nvSpPr>
          <p:cNvPr id="8" name="TextBox 3"/>
          <p:cNvSpPr txBox="1">
            <a:spLocks noChangeArrowheads="1"/>
          </p:cNvSpPr>
          <p:nvPr/>
        </p:nvSpPr>
        <p:spPr bwMode="auto">
          <a:xfrm>
            <a:off x="599941" y="830173"/>
            <a:ext cx="7914137" cy="402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folHlink"/>
                </a:solidFill>
                <a:latin typeface="Impact" panose="020B0806030902050204" pitchFamily="34" charset="0"/>
              </a:defRPr>
            </a:lvl1pPr>
            <a:lvl2pPr marL="742950" indent="-285750">
              <a:defRPr>
                <a:solidFill>
                  <a:schemeClr val="folHlink"/>
                </a:solidFill>
                <a:latin typeface="Impact" panose="020B0806030902050204" pitchFamily="34" charset="0"/>
              </a:defRPr>
            </a:lvl2pPr>
            <a:lvl3pPr marL="1143000" indent="-228600">
              <a:defRPr>
                <a:solidFill>
                  <a:schemeClr val="folHlink"/>
                </a:solidFill>
                <a:latin typeface="Impact" panose="020B0806030902050204" pitchFamily="34" charset="0"/>
              </a:defRPr>
            </a:lvl3pPr>
            <a:lvl4pPr marL="1600200" indent="-228600">
              <a:defRPr>
                <a:solidFill>
                  <a:schemeClr val="folHlink"/>
                </a:solidFill>
                <a:latin typeface="Impact" panose="020B0806030902050204" pitchFamily="34" charset="0"/>
              </a:defRPr>
            </a:lvl4pPr>
            <a:lvl5pPr marL="2057400" indent="-228600">
              <a:defRPr>
                <a:solidFill>
                  <a:schemeClr val="folHlink"/>
                </a:solidFill>
                <a:latin typeface="Impact" panose="020B0806030902050204" pitchFamily="34" charset="0"/>
              </a:defRPr>
            </a:lvl5pPr>
            <a:lvl6pPr marL="2514600" indent="-228600" eaLnBrk="0" fontAlgn="base" hangingPunct="0">
              <a:spcBef>
                <a:spcPct val="0"/>
              </a:spcBef>
              <a:spcAft>
                <a:spcPct val="0"/>
              </a:spcAft>
              <a:defRPr>
                <a:solidFill>
                  <a:schemeClr val="folHlink"/>
                </a:solidFill>
                <a:latin typeface="Impact" panose="020B0806030902050204" pitchFamily="34" charset="0"/>
              </a:defRPr>
            </a:lvl6pPr>
            <a:lvl7pPr marL="2971800" indent="-228600" eaLnBrk="0" fontAlgn="base" hangingPunct="0">
              <a:spcBef>
                <a:spcPct val="0"/>
              </a:spcBef>
              <a:spcAft>
                <a:spcPct val="0"/>
              </a:spcAft>
              <a:defRPr>
                <a:solidFill>
                  <a:schemeClr val="folHlink"/>
                </a:solidFill>
                <a:latin typeface="Impact" panose="020B0806030902050204" pitchFamily="34" charset="0"/>
              </a:defRPr>
            </a:lvl7pPr>
            <a:lvl8pPr marL="3429000" indent="-228600" eaLnBrk="0" fontAlgn="base" hangingPunct="0">
              <a:spcBef>
                <a:spcPct val="0"/>
              </a:spcBef>
              <a:spcAft>
                <a:spcPct val="0"/>
              </a:spcAft>
              <a:defRPr>
                <a:solidFill>
                  <a:schemeClr val="folHlink"/>
                </a:solidFill>
                <a:latin typeface="Impact" panose="020B0806030902050204" pitchFamily="34" charset="0"/>
              </a:defRPr>
            </a:lvl8pPr>
            <a:lvl9pPr marL="3886200" indent="-228600" eaLnBrk="0" fontAlgn="base" hangingPunct="0">
              <a:spcBef>
                <a:spcPct val="0"/>
              </a:spcBef>
              <a:spcAft>
                <a:spcPct val="0"/>
              </a:spcAft>
              <a:defRPr>
                <a:solidFill>
                  <a:schemeClr val="folHlink"/>
                </a:solidFill>
                <a:latin typeface="Impact" panose="020B0806030902050204" pitchFamily="34" charset="0"/>
              </a:defRPr>
            </a:lvl9pPr>
          </a:lstStyle>
          <a:p>
            <a:pPr>
              <a:lnSpc>
                <a:spcPct val="107000"/>
              </a:lnSpc>
              <a:spcAft>
                <a:spcPts val="800"/>
              </a:spcAft>
            </a:pPr>
            <a:r>
              <a:rPr lang="en-US" alt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Бұғы руының манабы Боранбай </a:t>
            </a:r>
            <a:r>
              <a:rPr lang="en-US" altLang="ru-RU" sz="1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Бекмұратовтың</a:t>
            </a:r>
            <a:r>
              <a:rPr lang="en-US" alt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ru-RU" sz="1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Тұлпартастағы</a:t>
            </a:r>
            <a:r>
              <a:rPr lang="en-US" alt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ауылы. Бізге деген киіз үй биік жерге тігілген екен. Төменде </a:t>
            </a:r>
            <a:r>
              <a:rPr lang="en-US" altLang="ru-RU" sz="1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қарақырғыз</a:t>
            </a:r>
            <a:r>
              <a:rPr lang="en-US" alt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ауылдары тарыдай шашырап жатыр. Қазақ </a:t>
            </a:r>
            <a:r>
              <a:rPr lang="en-US" altLang="ru-RU" sz="1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ауылдарындағыдай</a:t>
            </a:r>
            <a:r>
              <a:rPr lang="en-US" alt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әдеттегі у-шу, абалаған ит, ерсілі-қарсылы қозғалыс атымен жоқ. Барлығы құлаққа ұрған танадай. Төмендегі киіз үй бір-бірінен белгілі бір қашықтықта орналасқан. Ауылдың ортасында желіде құлын байланып, бие сауылып жатыр.</a:t>
            </a:r>
            <a:endParaRPr lang="ru-RU" alt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alt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Ішке кіргенде үйде бірнеше кісі отыр екен. «Отырғандар тұрыңдар!» деген қожайынның әмірлі даусы шыққанда, отырғандар атып тұрды. Мен төрге оздым. Киіз үйді шолуға кірістім. Біздің қазақтардай киіз үйде не кереует, не абдыра-сандық, не кілем жоқ. Тау-тау ғып жиып қойған текеметтерден басқа ештеңе көзге түспейді. Төрде тек төселген киіздер жатыр. </a:t>
            </a:r>
            <a:endParaRPr lang="ru-RU" alt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1603947" y="285620"/>
            <a:ext cx="4646950" cy="461665"/>
          </a:xfrm>
          <a:prstGeom prst="rect">
            <a:avLst/>
          </a:prstGeom>
          <a:noFill/>
        </p:spPr>
        <p:txBody>
          <a:bodyPr wrap="square">
            <a:spAutoFit/>
          </a:bodyPr>
          <a:lstStyle/>
          <a:p>
            <a:pPr algn="ctr"/>
            <a:r>
              <a:rPr lang="en-US" altLang="ru-RU" sz="2400" b="1" dirty="0">
                <a:solidFill>
                  <a:srgbClr val="0070C0"/>
                </a:solidFill>
                <a:latin typeface="Times New Roman" panose="02020603050405020304" pitchFamily="18" charset="0"/>
                <a:cs typeface="Times New Roman" panose="02020603050405020304" pitchFamily="18" charset="0"/>
              </a:rPr>
              <a:t>Маусымның 2-жаңасы</a:t>
            </a:r>
            <a:endParaRPr lang="ru-RU" altLang="ru-RU" sz="24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5765</Words>
  <Application>WPS Presentation</Application>
  <PresentationFormat>Экран (16:9)</PresentationFormat>
  <Paragraphs>120</Paragraphs>
  <Slides>17</Slides>
  <Notes>6</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17</vt:i4>
      </vt:variant>
    </vt:vector>
  </HeadingPairs>
  <TitlesOfParts>
    <vt:vector size="34" baseType="lpstr">
      <vt:lpstr>Arial</vt:lpstr>
      <vt:lpstr>SimSun</vt:lpstr>
      <vt:lpstr>Wingdings</vt:lpstr>
      <vt:lpstr>Arial</vt:lpstr>
      <vt:lpstr>Nunito</vt:lpstr>
      <vt:lpstr>Calibri</vt:lpstr>
      <vt:lpstr>Times New Roman</vt:lpstr>
      <vt:lpstr>Consolas</vt:lpstr>
      <vt:lpstr>Calibri</vt:lpstr>
      <vt:lpstr>Times New Roman</vt:lpstr>
      <vt:lpstr>Monotype Sorts</vt:lpstr>
      <vt:lpstr>Wingdings</vt:lpstr>
      <vt:lpstr>Impact</vt:lpstr>
      <vt:lpstr>Microsoft YaHei</vt:lpstr>
      <vt:lpstr/>
      <vt:lpstr>Arial Unicode MS</vt:lpstr>
      <vt:lpstr>Shift</vt:lpstr>
      <vt:lpstr>Бөлім:            Тарихи шындық пен көркемдік шешім  </vt:lpstr>
      <vt:lpstr>Т/Ж 9.1.1.1 әдеби шығармаға сюжеттік-композициялық талдау жасау;  Б/С 9.3.2.1 шығармадағы ұрпақтар сабақтастығы көрінісін заманауи тұрғыда салыстырып, жаңашылдығына баға беру</vt:lpstr>
      <vt:lpstr>- әдеби шығармаға сюжеттік-композициялық талдау жасайды; - шығармадағы ұрпақтар сабақтастығы көрінісін заманауи тұрғыда салыстырады; - жаңашылдығына баға береді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Өзіңді тексер!</vt:lpstr>
      <vt:lpstr>PowerPoint 演示文稿</vt:lpstr>
      <vt:lpstr>Өзіңді тексер!</vt:lpstr>
      <vt:lpstr>Бүгінгі сабақта: </vt:lpstr>
      <vt:lpstr>Қосымша тапсырма: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Бөлім:            Тарихи шындық пен көркемдік шешім  </dc:title>
  <dc:creator>Alser Alser</dc:creator>
  <cp:lastModifiedBy>hp-pc</cp:lastModifiedBy>
  <cp:revision>100</cp:revision>
  <dcterms:created xsi:type="dcterms:W3CDTF">2020-10-18T11:55:00Z</dcterms:created>
  <dcterms:modified xsi:type="dcterms:W3CDTF">2020-10-24T18:19:14Z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1049-11.2.0.9718</vt:lpwstr>
  </property>
</Properties>
</file>