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74" r:id="rId4"/>
    <p:sldId id="267" r:id="rId5"/>
    <p:sldId id="261" r:id="rId6"/>
    <p:sldId id="262" r:id="rId7"/>
    <p:sldId id="275" r:id="rId8"/>
    <p:sldId id="265" r:id="rId9"/>
    <p:sldId id="264" r:id="rId10"/>
    <p:sldId id="268" r:id="rId11"/>
    <p:sldId id="269" r:id="rId12"/>
    <p:sldId id="270" r:id="rId13"/>
    <p:sldId id="271" r:id="rId14"/>
    <p:sldId id="277" r:id="rId15"/>
    <p:sldId id="276" r:id="rId16"/>
    <p:sldId id="278" r:id="rId17"/>
    <p:sldId id="272" r:id="rId18"/>
    <p:sldId id="273" r:id="rId19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0315B6-09DE-496C-B8B8-A4ED509E4163}" type="doc">
      <dgm:prSet loTypeId="urn:microsoft.com/office/officeart/2005/8/layout/b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9289319-0A78-4EE5-AB66-DEE8CDB9A157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1959-1962  -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Қоңырат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ауданындағы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орта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мектептерде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мұғалім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/>
        </a:p>
      </dgm:t>
    </dgm:pt>
    <dgm:pt modelId="{65AE9CC7-CAE1-4ED3-BF73-9D8DBD3F2D50}" type="parTrans" cxnId="{4C4B7FB7-B142-46B3-B24E-EDDCD76D631C}">
      <dgm:prSet/>
      <dgm:spPr/>
      <dgm:t>
        <a:bodyPr/>
        <a:lstStyle/>
        <a:p>
          <a:endParaRPr lang="ru-RU"/>
        </a:p>
      </dgm:t>
    </dgm:pt>
    <dgm:pt modelId="{C5CD8352-CDE2-4727-B8AE-EC4E731D78C9}" type="sibTrans" cxnId="{4C4B7FB7-B142-46B3-B24E-EDDCD76D631C}">
      <dgm:prSet/>
      <dgm:spPr>
        <a:ln w="28575"/>
      </dgm:spPr>
      <dgm:t>
        <a:bodyPr/>
        <a:lstStyle/>
        <a:p>
          <a:endParaRPr lang="ru-RU"/>
        </a:p>
      </dgm:t>
    </dgm:pt>
    <dgm:pt modelId="{D0CEA140-D13C-438C-A42C-515E3500AA16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1962 – 1965 –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Шымкент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облыстық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Сарыағаш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ауданындағы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орта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директоры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dirty="0"/>
        </a:p>
      </dgm:t>
    </dgm:pt>
    <dgm:pt modelId="{34F2954B-9B2F-4F29-A011-48B38C2D99AF}" type="parTrans" cxnId="{E094455D-4A27-47A6-877E-54C79EC0F220}">
      <dgm:prSet/>
      <dgm:spPr/>
      <dgm:t>
        <a:bodyPr/>
        <a:lstStyle/>
        <a:p>
          <a:endParaRPr lang="ru-RU"/>
        </a:p>
      </dgm:t>
    </dgm:pt>
    <dgm:pt modelId="{476CD446-9423-4CEC-A412-5A3D2ECC8DE1}" type="sibTrans" cxnId="{E094455D-4A27-47A6-877E-54C79EC0F220}">
      <dgm:prSet/>
      <dgm:spPr>
        <a:ln w="28575"/>
      </dgm:spPr>
      <dgm:t>
        <a:bodyPr/>
        <a:lstStyle/>
        <a:p>
          <a:endParaRPr lang="ru-RU"/>
        </a:p>
      </dgm:t>
    </dgm:pt>
    <dgm:pt modelId="{25A6D168-4037-4659-813B-A1CBD5C4D6A2}">
      <dgm:prSet/>
      <dgm:spPr/>
      <dgm:t>
        <a:bodyPr/>
        <a:lstStyle/>
        <a:p>
          <a:r>
            <a:rPr lang="en-US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1937 жылы 8 наурыз – Қарақалпақстан республикасы, Қоңырат ауданы, Қоңарат ауылында дүниеге келген.</a:t>
          </a:r>
          <a:endParaRPr lang="en-US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A0C864-F1FE-4FD7-8CC6-0A8B577C1504}" type="parTrans" cxnId="{4A27BD38-0A69-4830-8B08-4C7F87BA16F4}">
      <dgm:prSet/>
      <dgm:spPr/>
      <dgm:t>
        <a:bodyPr/>
        <a:lstStyle/>
        <a:p>
          <a:endParaRPr lang="ru-RU"/>
        </a:p>
      </dgm:t>
    </dgm:pt>
    <dgm:pt modelId="{68845823-30D9-43AB-A995-1C995CC8F98A}" type="sibTrans" cxnId="{4A27BD38-0A69-4830-8B08-4C7F87BA16F4}">
      <dgm:prSet/>
      <dgm:spPr>
        <a:ln w="28575"/>
      </dgm:spPr>
      <dgm:t>
        <a:bodyPr/>
        <a:lstStyle/>
        <a:p>
          <a:endParaRPr lang="ru-RU"/>
        </a:p>
      </dgm:t>
    </dgm:pt>
    <dgm:pt modelId="{267B108D-C798-4D8B-BF47-388E0C83819D}">
      <dgm:prSet/>
      <dgm:spPr/>
      <dgm:t>
        <a:bodyPr/>
        <a:lstStyle/>
        <a:p>
          <a:r>
            <a:rPr lang="en-US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1957 жылы – осы жылдан бастап алғашқы туындылары республикалық газет-журналдарда жариялана бастады.</a:t>
          </a:r>
          <a:endParaRPr lang="en-US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5D292C-F9A2-4FC6-A41B-1A2B3F7AC66D}" type="parTrans" cxnId="{BEF19DFD-BB27-46D4-977B-16BE302C5406}">
      <dgm:prSet/>
      <dgm:spPr/>
      <dgm:t>
        <a:bodyPr/>
        <a:lstStyle/>
        <a:p>
          <a:endParaRPr lang="ru-RU"/>
        </a:p>
      </dgm:t>
    </dgm:pt>
    <dgm:pt modelId="{D3064566-C26D-4664-87C5-7ED238F12522}" type="sibTrans" cxnId="{BEF19DFD-BB27-46D4-977B-16BE302C5406}">
      <dgm:prSet/>
      <dgm:spPr>
        <a:ln w="28575"/>
      </dgm:spPr>
      <dgm:t>
        <a:bodyPr/>
        <a:lstStyle/>
        <a:p>
          <a:endParaRPr lang="ru-RU"/>
        </a:p>
      </dgm:t>
    </dgm:pt>
    <dgm:pt modelId="{E955350E-8719-43B8-9AED-F250D22BA2B8}">
      <dgm:prSet/>
      <dgm:spPr/>
      <dgm:t>
        <a:bodyPr/>
        <a:lstStyle/>
        <a:p>
          <a:r>
            <a:rPr lang="en-US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1959 жылы – Ташкент педагогикалық институтын бітірді</a:t>
          </a:r>
          <a:endParaRPr lang="ru-RU"/>
        </a:p>
      </dgm:t>
    </dgm:pt>
    <dgm:pt modelId="{39269494-0154-407D-84C0-ECA701F305BE}" type="parTrans" cxnId="{3A30964E-D7CC-4A47-B839-93BEBF118F8B}">
      <dgm:prSet/>
      <dgm:spPr/>
      <dgm:t>
        <a:bodyPr/>
        <a:lstStyle/>
        <a:p>
          <a:endParaRPr lang="ru-RU"/>
        </a:p>
      </dgm:t>
    </dgm:pt>
    <dgm:pt modelId="{02DE8C3D-AA0A-4CF2-8690-A58868163964}" type="sibTrans" cxnId="{3A30964E-D7CC-4A47-B839-93BEBF118F8B}">
      <dgm:prSet/>
      <dgm:spPr>
        <a:ln w="28575"/>
      </dgm:spPr>
      <dgm:t>
        <a:bodyPr/>
        <a:lstStyle/>
        <a:p>
          <a:endParaRPr lang="ru-RU"/>
        </a:p>
      </dgm:t>
    </dgm:pt>
    <dgm:pt modelId="{BDC6B20E-5B83-4BA7-B93F-49CEAC9D94F8}">
      <dgm:prSet/>
      <dgm:spPr/>
      <dgm:t>
        <a:bodyPr/>
        <a:lstStyle/>
        <a:p>
          <a:r>
            <a:rPr lang="en-US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1961 жылы – бір топ өлеңдері “Жас дәурен” атты жинаққа енді.</a:t>
          </a:r>
          <a:endParaRPr lang="en-US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7C5D0A-06BD-44D0-8C5E-318D0FE36029}" type="parTrans" cxnId="{D8F60B03-5B67-40A2-A511-653892D97D9E}">
      <dgm:prSet/>
      <dgm:spPr/>
      <dgm:t>
        <a:bodyPr/>
        <a:lstStyle/>
        <a:p>
          <a:endParaRPr lang="ru-RU"/>
        </a:p>
      </dgm:t>
    </dgm:pt>
    <dgm:pt modelId="{007FACBF-3327-4C1F-BB05-B05FC2A43AD7}" type="sibTrans" cxnId="{D8F60B03-5B67-40A2-A511-653892D97D9E}">
      <dgm:prSet/>
      <dgm:spPr>
        <a:ln w="28575"/>
      </dgm:spPr>
      <dgm:t>
        <a:bodyPr/>
        <a:lstStyle/>
        <a:p>
          <a:endParaRPr lang="ru-RU"/>
        </a:p>
      </dgm:t>
    </dgm:pt>
    <dgm:pt modelId="{A48BC395-1CE8-47CF-AD12-985D48D217E7}">
      <dgm:prSet/>
      <dgm:spPr/>
      <dgm:t>
        <a:bodyPr/>
        <a:lstStyle/>
        <a:p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1963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“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Арман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сапары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Өмірге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саяхат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кітаптары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жарық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көрді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D266EB63-24A4-40C4-B6C5-C2C12BE95BB4}" type="parTrans" cxnId="{DC40DDAA-FF38-4656-9221-BD5595DF35A6}">
      <dgm:prSet/>
      <dgm:spPr/>
      <dgm:t>
        <a:bodyPr/>
        <a:lstStyle/>
        <a:p>
          <a:endParaRPr lang="ru-RU"/>
        </a:p>
      </dgm:t>
    </dgm:pt>
    <dgm:pt modelId="{A0C4C81B-C9CD-4EC8-B334-9C98532F8C7D}" type="sibTrans" cxnId="{DC40DDAA-FF38-4656-9221-BD5595DF35A6}">
      <dgm:prSet/>
      <dgm:spPr>
        <a:ln w="28575"/>
      </dgm:spPr>
      <dgm:t>
        <a:bodyPr/>
        <a:lstStyle/>
        <a:p>
          <a:endParaRPr lang="ru-RU"/>
        </a:p>
      </dgm:t>
    </dgm:pt>
    <dgm:pt modelId="{4A337864-B8D7-4BD7-BC0C-D2A6284392CA}">
      <dgm:prSet/>
      <dgm:spPr/>
      <dgm:t>
        <a:bodyPr/>
        <a:lstStyle/>
        <a:p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1967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Жазушылар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Одағының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Әдебиетті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насихаттау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бюросында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ұйымдастырушы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89645FE1-21E4-40D9-83AF-72F57A847F27}" type="parTrans" cxnId="{EBFB807C-A222-4B38-9BC3-3B11BCD8DAE2}">
      <dgm:prSet/>
      <dgm:spPr/>
      <dgm:t>
        <a:bodyPr/>
        <a:lstStyle/>
        <a:p>
          <a:endParaRPr lang="ru-RU"/>
        </a:p>
      </dgm:t>
    </dgm:pt>
    <dgm:pt modelId="{CBD10DBA-3D63-46BB-906B-9ABA3C4B77C4}" type="sibTrans" cxnId="{EBFB807C-A222-4B38-9BC3-3B11BCD8DAE2}">
      <dgm:prSet/>
      <dgm:spPr>
        <a:ln w="28575"/>
      </dgm:spPr>
      <dgm:t>
        <a:bodyPr/>
        <a:lstStyle/>
        <a:p>
          <a:endParaRPr lang="ru-RU"/>
        </a:p>
      </dgm:t>
    </dgm:pt>
    <dgm:pt modelId="{7DAB5FD9-5939-4C61-B568-0735CD448B87}">
      <dgm:prSet/>
      <dgm:spPr/>
      <dgm:t>
        <a:bodyPr/>
        <a:lstStyle/>
        <a:p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1965-1967 –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Екі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жұмыссыз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жүрді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шығармашылығымен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айналысты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gm:t>
    </dgm:pt>
    <dgm:pt modelId="{9342D753-4773-415B-968A-1C902F2216FE}" type="parTrans" cxnId="{D8210A69-2271-489F-AC22-990725E432CF}">
      <dgm:prSet/>
      <dgm:spPr/>
      <dgm:t>
        <a:bodyPr/>
        <a:lstStyle/>
        <a:p>
          <a:endParaRPr lang="ru-RU"/>
        </a:p>
      </dgm:t>
    </dgm:pt>
    <dgm:pt modelId="{3DD26F07-74A7-4679-AB1F-EBFB8CB11F45}" type="sibTrans" cxnId="{D8210A69-2271-489F-AC22-990725E432CF}">
      <dgm:prSet/>
      <dgm:spPr>
        <a:ln w="28575"/>
      </dgm:spPr>
      <dgm:t>
        <a:bodyPr/>
        <a:lstStyle/>
        <a:p>
          <a:endParaRPr lang="ru-RU"/>
        </a:p>
      </dgm:t>
    </dgm:pt>
    <dgm:pt modelId="{3A939FDD-CCCF-4DFC-A745-40DF36922402}">
      <dgm:prSet/>
      <dgm:spPr/>
      <dgm:t>
        <a:bodyPr/>
        <a:lstStyle/>
        <a:p>
          <a:r>
            <a:rPr lang="en-US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 тамыз – Қарақалпақстан республикасы Көкіс қаласында дүниеден өтті.</a:t>
          </a:r>
          <a:endParaRPr lang="en-US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DB28DF-6785-41FA-95C1-941E4B7289E1}" type="parTrans" cxnId="{BDB4CEE5-A821-4677-8EA0-E01A327D63B4}">
      <dgm:prSet/>
      <dgm:spPr/>
      <dgm:t>
        <a:bodyPr/>
        <a:lstStyle/>
        <a:p>
          <a:endParaRPr lang="ru-RU"/>
        </a:p>
      </dgm:t>
    </dgm:pt>
    <dgm:pt modelId="{B91E647B-E474-4D99-9AA0-6CBD896FF3B3}" type="sibTrans" cxnId="{BDB4CEE5-A821-4677-8EA0-E01A327D63B4}">
      <dgm:prSet/>
      <dgm:spPr/>
      <dgm:t>
        <a:bodyPr/>
        <a:lstStyle/>
        <a:p>
          <a:endParaRPr lang="ru-RU"/>
        </a:p>
      </dgm:t>
    </dgm:pt>
    <dgm:pt modelId="{53623194-5B16-43EF-A97C-89827E3C3B14}" type="pres">
      <dgm:prSet presAssocID="{120315B6-09DE-496C-B8B8-A4ED509E416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60877C-708E-4F5A-9362-570DF3280878}" type="pres">
      <dgm:prSet presAssocID="{25A6D168-4037-4659-813B-A1CBD5C4D6A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8FCA3-C69F-428A-9E50-8106AE03B19C}" type="pres">
      <dgm:prSet presAssocID="{68845823-30D9-43AB-A995-1C995CC8F98A}" presName="sibTrans" presStyleLbl="sibTrans1D1" presStyleIdx="0" presStyleCnt="9"/>
      <dgm:spPr/>
      <dgm:t>
        <a:bodyPr/>
        <a:lstStyle/>
        <a:p>
          <a:endParaRPr lang="ru-RU"/>
        </a:p>
      </dgm:t>
    </dgm:pt>
    <dgm:pt modelId="{ADE559D9-A703-4EDF-8D9F-014A3D6AA2D5}" type="pres">
      <dgm:prSet presAssocID="{68845823-30D9-43AB-A995-1C995CC8F98A}" presName="connectorText" presStyleLbl="sibTrans1D1" presStyleIdx="0" presStyleCnt="9"/>
      <dgm:spPr/>
      <dgm:t>
        <a:bodyPr/>
        <a:lstStyle/>
        <a:p>
          <a:endParaRPr lang="ru-RU"/>
        </a:p>
      </dgm:t>
    </dgm:pt>
    <dgm:pt modelId="{3D5FAE8F-7CFE-4FB7-941C-F632885B719C}" type="pres">
      <dgm:prSet presAssocID="{267B108D-C798-4D8B-BF47-388E0C83819D}" presName="node" presStyleLbl="node1" presStyleIdx="1" presStyleCnt="10" custLinFactNeighborX="-3188" custLinFactNeighborY="49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00B8F-00AD-4686-B6E7-21B9A772E9AC}" type="pres">
      <dgm:prSet presAssocID="{D3064566-C26D-4664-87C5-7ED238F12522}" presName="sibTrans" presStyleLbl="sibTrans1D1" presStyleIdx="1" presStyleCnt="9"/>
      <dgm:spPr/>
      <dgm:t>
        <a:bodyPr/>
        <a:lstStyle/>
        <a:p>
          <a:endParaRPr lang="ru-RU"/>
        </a:p>
      </dgm:t>
    </dgm:pt>
    <dgm:pt modelId="{C107E942-B0A3-47DF-8F7C-3D6D8CE2B396}" type="pres">
      <dgm:prSet presAssocID="{D3064566-C26D-4664-87C5-7ED238F12522}" presName="connectorText" presStyleLbl="sibTrans1D1" presStyleIdx="1" presStyleCnt="9"/>
      <dgm:spPr/>
      <dgm:t>
        <a:bodyPr/>
        <a:lstStyle/>
        <a:p>
          <a:endParaRPr lang="ru-RU"/>
        </a:p>
      </dgm:t>
    </dgm:pt>
    <dgm:pt modelId="{2B012EC5-C787-4D30-9731-1E00E24998CC}" type="pres">
      <dgm:prSet presAssocID="{E955350E-8719-43B8-9AED-F250D22BA2B8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935FA-389F-45BB-AE7B-E9D51F406E66}" type="pres">
      <dgm:prSet presAssocID="{02DE8C3D-AA0A-4CF2-8690-A58868163964}" presName="sibTrans" presStyleLbl="sibTrans1D1" presStyleIdx="2" presStyleCnt="9"/>
      <dgm:spPr/>
      <dgm:t>
        <a:bodyPr/>
        <a:lstStyle/>
        <a:p>
          <a:endParaRPr lang="ru-RU"/>
        </a:p>
      </dgm:t>
    </dgm:pt>
    <dgm:pt modelId="{CDEE46A6-2CB4-4A45-AB02-D431C23F8BEA}" type="pres">
      <dgm:prSet presAssocID="{02DE8C3D-AA0A-4CF2-8690-A58868163964}" presName="connectorText" presStyleLbl="sibTrans1D1" presStyleIdx="2" presStyleCnt="9"/>
      <dgm:spPr/>
      <dgm:t>
        <a:bodyPr/>
        <a:lstStyle/>
        <a:p>
          <a:endParaRPr lang="ru-RU"/>
        </a:p>
      </dgm:t>
    </dgm:pt>
    <dgm:pt modelId="{A20B877C-DC2D-467E-93CC-F12DDB1A02DE}" type="pres">
      <dgm:prSet presAssocID="{09289319-0A78-4EE5-AB66-DEE8CDB9A157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07947-2527-459F-A287-75F4EDF27A61}" type="pres">
      <dgm:prSet presAssocID="{C5CD8352-CDE2-4727-B8AE-EC4E731D78C9}" presName="sibTrans" presStyleLbl="sibTrans1D1" presStyleIdx="3" presStyleCnt="9"/>
      <dgm:spPr/>
      <dgm:t>
        <a:bodyPr/>
        <a:lstStyle/>
        <a:p>
          <a:endParaRPr lang="ru-RU"/>
        </a:p>
      </dgm:t>
    </dgm:pt>
    <dgm:pt modelId="{257B551E-1F53-4A3C-A0D7-478AFB2A71D2}" type="pres">
      <dgm:prSet presAssocID="{C5CD8352-CDE2-4727-B8AE-EC4E731D78C9}" presName="connectorText" presStyleLbl="sibTrans1D1" presStyleIdx="3" presStyleCnt="9"/>
      <dgm:spPr/>
      <dgm:t>
        <a:bodyPr/>
        <a:lstStyle/>
        <a:p>
          <a:endParaRPr lang="ru-RU"/>
        </a:p>
      </dgm:t>
    </dgm:pt>
    <dgm:pt modelId="{4B212ABD-2F27-4504-A90A-BE44DE3C4765}" type="pres">
      <dgm:prSet presAssocID="{BDC6B20E-5B83-4BA7-B93F-49CEAC9D94F8}" presName="node" presStyleLbl="node1" presStyleIdx="4" presStyleCnt="10" custLinFactNeighborX="33961" custLinFactNeighborY="5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51498-7E97-4767-97A7-DB47444266AB}" type="pres">
      <dgm:prSet presAssocID="{007FACBF-3327-4C1F-BB05-B05FC2A43AD7}" presName="sibTrans" presStyleLbl="sibTrans1D1" presStyleIdx="4" presStyleCnt="9"/>
      <dgm:spPr/>
      <dgm:t>
        <a:bodyPr/>
        <a:lstStyle/>
        <a:p>
          <a:endParaRPr lang="ru-RU"/>
        </a:p>
      </dgm:t>
    </dgm:pt>
    <dgm:pt modelId="{07CBB9DE-E5B0-421B-AA21-ADE681183108}" type="pres">
      <dgm:prSet presAssocID="{007FACBF-3327-4C1F-BB05-B05FC2A43AD7}" presName="connectorText" presStyleLbl="sibTrans1D1" presStyleIdx="4" presStyleCnt="9"/>
      <dgm:spPr/>
      <dgm:t>
        <a:bodyPr/>
        <a:lstStyle/>
        <a:p>
          <a:endParaRPr lang="ru-RU"/>
        </a:p>
      </dgm:t>
    </dgm:pt>
    <dgm:pt modelId="{4B733B27-F93F-4A4B-9E86-2A739BA595BC}" type="pres">
      <dgm:prSet presAssocID="{D0CEA140-D13C-438C-A42C-515E3500AA16}" presName="node" presStyleLbl="node1" presStyleIdx="5" presStyleCnt="10" custLinFactNeighborX="43392" custLinFactNeighborY="5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826A4-3209-495D-B9EA-861EB1351967}" type="pres">
      <dgm:prSet presAssocID="{476CD446-9423-4CEC-A412-5A3D2ECC8DE1}" presName="sibTrans" presStyleLbl="sibTrans1D1" presStyleIdx="5" presStyleCnt="9"/>
      <dgm:spPr/>
      <dgm:t>
        <a:bodyPr/>
        <a:lstStyle/>
        <a:p>
          <a:endParaRPr lang="ru-RU"/>
        </a:p>
      </dgm:t>
    </dgm:pt>
    <dgm:pt modelId="{080005CC-66C9-4FA3-AE36-5B01074B059B}" type="pres">
      <dgm:prSet presAssocID="{476CD446-9423-4CEC-A412-5A3D2ECC8DE1}" presName="connectorText" presStyleLbl="sibTrans1D1" presStyleIdx="5" presStyleCnt="9"/>
      <dgm:spPr/>
      <dgm:t>
        <a:bodyPr/>
        <a:lstStyle/>
        <a:p>
          <a:endParaRPr lang="ru-RU"/>
        </a:p>
      </dgm:t>
    </dgm:pt>
    <dgm:pt modelId="{130D257A-8077-4031-99A0-ABDCC7AB9DD0}" type="pres">
      <dgm:prSet presAssocID="{A48BC395-1CE8-47CF-AD12-985D48D217E7}" presName="node" presStyleLbl="node1" presStyleIdx="6" presStyleCnt="10" custLinFactNeighborX="60392" custLinFactNeighborY="5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04D238-D0E0-41D6-B917-473B2253D7E6}" type="pres">
      <dgm:prSet presAssocID="{A0C4C81B-C9CD-4EC8-B334-9C98532F8C7D}" presName="sibTrans" presStyleLbl="sibTrans1D1" presStyleIdx="6" presStyleCnt="9"/>
      <dgm:spPr/>
      <dgm:t>
        <a:bodyPr/>
        <a:lstStyle/>
        <a:p>
          <a:endParaRPr lang="ru-RU"/>
        </a:p>
      </dgm:t>
    </dgm:pt>
    <dgm:pt modelId="{97E84949-86DF-4370-9CA9-189D41682CE7}" type="pres">
      <dgm:prSet presAssocID="{A0C4C81B-C9CD-4EC8-B334-9C98532F8C7D}" presName="connectorText" presStyleLbl="sibTrans1D1" presStyleIdx="6" presStyleCnt="9"/>
      <dgm:spPr/>
      <dgm:t>
        <a:bodyPr/>
        <a:lstStyle/>
        <a:p>
          <a:endParaRPr lang="ru-RU"/>
        </a:p>
      </dgm:t>
    </dgm:pt>
    <dgm:pt modelId="{929114A0-9FF3-4969-8186-136606ED1B8D}" type="pres">
      <dgm:prSet presAssocID="{7DAB5FD9-5939-4C61-B568-0735CD448B87}" presName="node" presStyleLbl="node1" presStyleIdx="7" presStyleCnt="10" custLinFactX="-165310" custLinFactY="37533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EEDBD8-8729-4912-9678-4ACC65EA7840}" type="pres">
      <dgm:prSet presAssocID="{3DD26F07-74A7-4679-AB1F-EBFB8CB11F45}" presName="sibTrans" presStyleLbl="sibTrans1D1" presStyleIdx="7" presStyleCnt="9"/>
      <dgm:spPr/>
      <dgm:t>
        <a:bodyPr/>
        <a:lstStyle/>
        <a:p>
          <a:endParaRPr lang="ru-RU"/>
        </a:p>
      </dgm:t>
    </dgm:pt>
    <dgm:pt modelId="{12E4E826-FBBF-4B06-90BB-00105D431ABF}" type="pres">
      <dgm:prSet presAssocID="{3DD26F07-74A7-4679-AB1F-EBFB8CB11F45}" presName="connectorText" presStyleLbl="sibTrans1D1" presStyleIdx="7" presStyleCnt="9"/>
      <dgm:spPr/>
      <dgm:t>
        <a:bodyPr/>
        <a:lstStyle/>
        <a:p>
          <a:endParaRPr lang="ru-RU"/>
        </a:p>
      </dgm:t>
    </dgm:pt>
    <dgm:pt modelId="{2A0F658A-9417-41CD-B0F6-67858D819641}" type="pres">
      <dgm:prSet presAssocID="{4A337864-B8D7-4BD7-BC0C-D2A6284392CA}" presName="node" presStyleLbl="node1" presStyleIdx="8" presStyleCnt="10" custLinFactX="66392" custLinFactNeighborX="100000" custLinFactNeighborY="5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5C1BB-A0C9-45EF-924B-C59DBC3BA870}" type="pres">
      <dgm:prSet presAssocID="{CBD10DBA-3D63-46BB-906B-9ABA3C4B77C4}" presName="sibTrans" presStyleLbl="sibTrans1D1" presStyleIdx="8" presStyleCnt="9"/>
      <dgm:spPr/>
      <dgm:t>
        <a:bodyPr/>
        <a:lstStyle/>
        <a:p>
          <a:endParaRPr lang="ru-RU"/>
        </a:p>
      </dgm:t>
    </dgm:pt>
    <dgm:pt modelId="{B0445E5B-23F0-4EE2-A6B2-18C9666D5B1F}" type="pres">
      <dgm:prSet presAssocID="{CBD10DBA-3D63-46BB-906B-9ABA3C4B77C4}" presName="connectorText" presStyleLbl="sibTrans1D1" presStyleIdx="8" presStyleCnt="9"/>
      <dgm:spPr/>
      <dgm:t>
        <a:bodyPr/>
        <a:lstStyle/>
        <a:p>
          <a:endParaRPr lang="ru-RU"/>
        </a:p>
      </dgm:t>
    </dgm:pt>
    <dgm:pt modelId="{EE5D744E-DF25-4451-8DDC-B58011BD7DAA}" type="pres">
      <dgm:prSet presAssocID="{3A939FDD-CCCF-4DFC-A745-40DF36922402}" presName="node" presStyleLbl="node1" presStyleIdx="9" presStyleCnt="10" custLinFactX="83392" custLinFactNeighborX="100000" custLinFactNeighborY="-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F19DFD-BB27-46D4-977B-16BE302C5406}" srcId="{120315B6-09DE-496C-B8B8-A4ED509E4163}" destId="{267B108D-C798-4D8B-BF47-388E0C83819D}" srcOrd="1" destOrd="0" parTransId="{BE5D292C-F9A2-4FC6-A41B-1A2B3F7AC66D}" sibTransId="{D3064566-C26D-4664-87C5-7ED238F12522}"/>
    <dgm:cxn modelId="{A6FB1BB1-E80B-4080-AF29-BEF4102973C5}" type="presOf" srcId="{25A6D168-4037-4659-813B-A1CBD5C4D6A2}" destId="{CB60877C-708E-4F5A-9362-570DF3280878}" srcOrd="0" destOrd="0" presId="urn:microsoft.com/office/officeart/2005/8/layout/bProcess3"/>
    <dgm:cxn modelId="{CDB47ADD-259A-4EE1-B09E-0244C76E63BB}" type="presOf" srcId="{D3064566-C26D-4664-87C5-7ED238F12522}" destId="{6C400B8F-00AD-4686-B6E7-21B9A772E9AC}" srcOrd="0" destOrd="0" presId="urn:microsoft.com/office/officeart/2005/8/layout/bProcess3"/>
    <dgm:cxn modelId="{9CF31B4A-BD12-4030-B872-96995E43377D}" type="presOf" srcId="{CBD10DBA-3D63-46BB-906B-9ABA3C4B77C4}" destId="{B0445E5B-23F0-4EE2-A6B2-18C9666D5B1F}" srcOrd="1" destOrd="0" presId="urn:microsoft.com/office/officeart/2005/8/layout/bProcess3"/>
    <dgm:cxn modelId="{F867F728-678E-429D-ADE3-7DA3BE27E404}" type="presOf" srcId="{007FACBF-3327-4C1F-BB05-B05FC2A43AD7}" destId="{07CBB9DE-E5B0-421B-AA21-ADE681183108}" srcOrd="1" destOrd="0" presId="urn:microsoft.com/office/officeart/2005/8/layout/bProcess3"/>
    <dgm:cxn modelId="{936DAB3F-44D9-417D-80A1-39BF8902C3AF}" type="presOf" srcId="{3DD26F07-74A7-4679-AB1F-EBFB8CB11F45}" destId="{12E4E826-FBBF-4B06-90BB-00105D431ABF}" srcOrd="1" destOrd="0" presId="urn:microsoft.com/office/officeart/2005/8/layout/bProcess3"/>
    <dgm:cxn modelId="{94A0382D-E6D5-4996-9678-AAE8EAB508BC}" type="presOf" srcId="{02DE8C3D-AA0A-4CF2-8690-A58868163964}" destId="{CDEE46A6-2CB4-4A45-AB02-D431C23F8BEA}" srcOrd="1" destOrd="0" presId="urn:microsoft.com/office/officeart/2005/8/layout/bProcess3"/>
    <dgm:cxn modelId="{28A0A84A-157C-4FCA-88E8-F043510F442D}" type="presOf" srcId="{4A337864-B8D7-4BD7-BC0C-D2A6284392CA}" destId="{2A0F658A-9417-41CD-B0F6-67858D819641}" srcOrd="0" destOrd="0" presId="urn:microsoft.com/office/officeart/2005/8/layout/bProcess3"/>
    <dgm:cxn modelId="{7E5CF8E4-CDC5-4AE3-BC89-A417E2B78006}" type="presOf" srcId="{02DE8C3D-AA0A-4CF2-8690-A58868163964}" destId="{14D935FA-389F-45BB-AE7B-E9D51F406E66}" srcOrd="0" destOrd="0" presId="urn:microsoft.com/office/officeart/2005/8/layout/bProcess3"/>
    <dgm:cxn modelId="{ECC528CE-F700-4E49-9CBC-22E8D6B1E4A7}" type="presOf" srcId="{09289319-0A78-4EE5-AB66-DEE8CDB9A157}" destId="{A20B877C-DC2D-467E-93CC-F12DDB1A02DE}" srcOrd="0" destOrd="0" presId="urn:microsoft.com/office/officeart/2005/8/layout/bProcess3"/>
    <dgm:cxn modelId="{E55A343E-38BF-4C30-8B2E-92668DB5944D}" type="presOf" srcId="{3DD26F07-74A7-4679-AB1F-EBFB8CB11F45}" destId="{44EEDBD8-8729-4912-9678-4ACC65EA7840}" srcOrd="0" destOrd="0" presId="urn:microsoft.com/office/officeart/2005/8/layout/bProcess3"/>
    <dgm:cxn modelId="{A32CCD06-00A4-4428-A8A0-52BE7BB752E1}" type="presOf" srcId="{68845823-30D9-43AB-A995-1C995CC8F98A}" destId="{ADE559D9-A703-4EDF-8D9F-014A3D6AA2D5}" srcOrd="1" destOrd="0" presId="urn:microsoft.com/office/officeart/2005/8/layout/bProcess3"/>
    <dgm:cxn modelId="{9B215A39-C44E-4CDE-BD47-B5D8FE04892E}" type="presOf" srcId="{7DAB5FD9-5939-4C61-B568-0735CD448B87}" destId="{929114A0-9FF3-4969-8186-136606ED1B8D}" srcOrd="0" destOrd="0" presId="urn:microsoft.com/office/officeart/2005/8/layout/bProcess3"/>
    <dgm:cxn modelId="{E094455D-4A27-47A6-877E-54C79EC0F220}" srcId="{120315B6-09DE-496C-B8B8-A4ED509E4163}" destId="{D0CEA140-D13C-438C-A42C-515E3500AA16}" srcOrd="5" destOrd="0" parTransId="{34F2954B-9B2F-4F29-A011-48B38C2D99AF}" sibTransId="{476CD446-9423-4CEC-A412-5A3D2ECC8DE1}"/>
    <dgm:cxn modelId="{4A27BD38-0A69-4830-8B08-4C7F87BA16F4}" srcId="{120315B6-09DE-496C-B8B8-A4ED509E4163}" destId="{25A6D168-4037-4659-813B-A1CBD5C4D6A2}" srcOrd="0" destOrd="0" parTransId="{B9A0C864-F1FE-4FD7-8CC6-0A8B577C1504}" sibTransId="{68845823-30D9-43AB-A995-1C995CC8F98A}"/>
    <dgm:cxn modelId="{55F3C3B5-EAC4-4B1C-9BC9-CCB442790D37}" type="presOf" srcId="{D0CEA140-D13C-438C-A42C-515E3500AA16}" destId="{4B733B27-F93F-4A4B-9E86-2A739BA595BC}" srcOrd="0" destOrd="0" presId="urn:microsoft.com/office/officeart/2005/8/layout/bProcess3"/>
    <dgm:cxn modelId="{3A30964E-D7CC-4A47-B839-93BEBF118F8B}" srcId="{120315B6-09DE-496C-B8B8-A4ED509E4163}" destId="{E955350E-8719-43B8-9AED-F250D22BA2B8}" srcOrd="2" destOrd="0" parTransId="{39269494-0154-407D-84C0-ECA701F305BE}" sibTransId="{02DE8C3D-AA0A-4CF2-8690-A58868163964}"/>
    <dgm:cxn modelId="{22F003BC-449B-420A-968C-89557A00EFB0}" type="presOf" srcId="{120315B6-09DE-496C-B8B8-A4ED509E4163}" destId="{53623194-5B16-43EF-A97C-89827E3C3B14}" srcOrd="0" destOrd="0" presId="urn:microsoft.com/office/officeart/2005/8/layout/bProcess3"/>
    <dgm:cxn modelId="{D8210A69-2271-489F-AC22-990725E432CF}" srcId="{120315B6-09DE-496C-B8B8-A4ED509E4163}" destId="{7DAB5FD9-5939-4C61-B568-0735CD448B87}" srcOrd="7" destOrd="0" parTransId="{9342D753-4773-415B-968A-1C902F2216FE}" sibTransId="{3DD26F07-74A7-4679-AB1F-EBFB8CB11F45}"/>
    <dgm:cxn modelId="{9A175DE9-CF4C-4ED7-A398-3F24E5D44D0B}" type="presOf" srcId="{3A939FDD-CCCF-4DFC-A745-40DF36922402}" destId="{EE5D744E-DF25-4451-8DDC-B58011BD7DAA}" srcOrd="0" destOrd="0" presId="urn:microsoft.com/office/officeart/2005/8/layout/bProcess3"/>
    <dgm:cxn modelId="{FB6A98CA-3476-4552-A477-F942F33A7A9D}" type="presOf" srcId="{BDC6B20E-5B83-4BA7-B93F-49CEAC9D94F8}" destId="{4B212ABD-2F27-4504-A90A-BE44DE3C4765}" srcOrd="0" destOrd="0" presId="urn:microsoft.com/office/officeart/2005/8/layout/bProcess3"/>
    <dgm:cxn modelId="{5F721E3D-E35A-4FDC-8206-19641350C74D}" type="presOf" srcId="{68845823-30D9-43AB-A995-1C995CC8F98A}" destId="{3A58FCA3-C69F-428A-9E50-8106AE03B19C}" srcOrd="0" destOrd="0" presId="urn:microsoft.com/office/officeart/2005/8/layout/bProcess3"/>
    <dgm:cxn modelId="{8DA070BF-F0BC-413D-A716-24E68642C42E}" type="presOf" srcId="{476CD446-9423-4CEC-A412-5A3D2ECC8DE1}" destId="{747826A4-3209-495D-B9EA-861EB1351967}" srcOrd="0" destOrd="0" presId="urn:microsoft.com/office/officeart/2005/8/layout/bProcess3"/>
    <dgm:cxn modelId="{C44DACD4-E963-4D5F-AA47-663417ABFBF8}" type="presOf" srcId="{A48BC395-1CE8-47CF-AD12-985D48D217E7}" destId="{130D257A-8077-4031-99A0-ABDCC7AB9DD0}" srcOrd="0" destOrd="0" presId="urn:microsoft.com/office/officeart/2005/8/layout/bProcess3"/>
    <dgm:cxn modelId="{D8F60B03-5B67-40A2-A511-653892D97D9E}" srcId="{120315B6-09DE-496C-B8B8-A4ED509E4163}" destId="{BDC6B20E-5B83-4BA7-B93F-49CEAC9D94F8}" srcOrd="4" destOrd="0" parTransId="{A17C5D0A-06BD-44D0-8C5E-318D0FE36029}" sibTransId="{007FACBF-3327-4C1F-BB05-B05FC2A43AD7}"/>
    <dgm:cxn modelId="{127CCC96-D7A1-450B-BC98-0289FA5ECBFE}" type="presOf" srcId="{C5CD8352-CDE2-4727-B8AE-EC4E731D78C9}" destId="{D8A07947-2527-459F-A287-75F4EDF27A61}" srcOrd="0" destOrd="0" presId="urn:microsoft.com/office/officeart/2005/8/layout/bProcess3"/>
    <dgm:cxn modelId="{4E8D9A30-EFDB-427C-81D0-B1067C4FA437}" type="presOf" srcId="{D3064566-C26D-4664-87C5-7ED238F12522}" destId="{C107E942-B0A3-47DF-8F7C-3D6D8CE2B396}" srcOrd="1" destOrd="0" presId="urn:microsoft.com/office/officeart/2005/8/layout/bProcess3"/>
    <dgm:cxn modelId="{DC40DDAA-FF38-4656-9221-BD5595DF35A6}" srcId="{120315B6-09DE-496C-B8B8-A4ED509E4163}" destId="{A48BC395-1CE8-47CF-AD12-985D48D217E7}" srcOrd="6" destOrd="0" parTransId="{D266EB63-24A4-40C4-B6C5-C2C12BE95BB4}" sibTransId="{A0C4C81B-C9CD-4EC8-B334-9C98532F8C7D}"/>
    <dgm:cxn modelId="{B5F53F60-D4BC-40FB-8757-54E09F92AD5C}" type="presOf" srcId="{267B108D-C798-4D8B-BF47-388E0C83819D}" destId="{3D5FAE8F-7CFE-4FB7-941C-F632885B719C}" srcOrd="0" destOrd="0" presId="urn:microsoft.com/office/officeart/2005/8/layout/bProcess3"/>
    <dgm:cxn modelId="{4C4B7FB7-B142-46B3-B24E-EDDCD76D631C}" srcId="{120315B6-09DE-496C-B8B8-A4ED509E4163}" destId="{09289319-0A78-4EE5-AB66-DEE8CDB9A157}" srcOrd="3" destOrd="0" parTransId="{65AE9CC7-CAE1-4ED3-BF73-9D8DBD3F2D50}" sibTransId="{C5CD8352-CDE2-4727-B8AE-EC4E731D78C9}"/>
    <dgm:cxn modelId="{7B650472-A8AD-43DE-BD72-64D0B3249ABA}" type="presOf" srcId="{CBD10DBA-3D63-46BB-906B-9ABA3C4B77C4}" destId="{F775C1BB-A0C9-45EF-924B-C59DBC3BA870}" srcOrd="0" destOrd="0" presId="urn:microsoft.com/office/officeart/2005/8/layout/bProcess3"/>
    <dgm:cxn modelId="{6D9E4B31-C224-442D-9EB3-282B24E4F263}" type="presOf" srcId="{007FACBF-3327-4C1F-BB05-B05FC2A43AD7}" destId="{B8851498-7E97-4767-97A7-DB47444266AB}" srcOrd="0" destOrd="0" presId="urn:microsoft.com/office/officeart/2005/8/layout/bProcess3"/>
    <dgm:cxn modelId="{EBFB807C-A222-4B38-9BC3-3B11BCD8DAE2}" srcId="{120315B6-09DE-496C-B8B8-A4ED509E4163}" destId="{4A337864-B8D7-4BD7-BC0C-D2A6284392CA}" srcOrd="8" destOrd="0" parTransId="{89645FE1-21E4-40D9-83AF-72F57A847F27}" sibTransId="{CBD10DBA-3D63-46BB-906B-9ABA3C4B77C4}"/>
    <dgm:cxn modelId="{38B8362E-AFDA-4BF4-AA7A-03CF38534B5F}" type="presOf" srcId="{476CD446-9423-4CEC-A412-5A3D2ECC8DE1}" destId="{080005CC-66C9-4FA3-AE36-5B01074B059B}" srcOrd="1" destOrd="0" presId="urn:microsoft.com/office/officeart/2005/8/layout/bProcess3"/>
    <dgm:cxn modelId="{8A93FF27-DCCB-416D-B748-5A3A85817CEC}" type="presOf" srcId="{E955350E-8719-43B8-9AED-F250D22BA2B8}" destId="{2B012EC5-C787-4D30-9731-1E00E24998CC}" srcOrd="0" destOrd="0" presId="urn:microsoft.com/office/officeart/2005/8/layout/bProcess3"/>
    <dgm:cxn modelId="{42FF7446-FC52-4272-8EE0-A699861B8B7D}" type="presOf" srcId="{C5CD8352-CDE2-4727-B8AE-EC4E731D78C9}" destId="{257B551E-1F53-4A3C-A0D7-478AFB2A71D2}" srcOrd="1" destOrd="0" presId="urn:microsoft.com/office/officeart/2005/8/layout/bProcess3"/>
    <dgm:cxn modelId="{33143750-FDE4-4360-B69D-222E2EA35B6F}" type="presOf" srcId="{A0C4C81B-C9CD-4EC8-B334-9C98532F8C7D}" destId="{97E84949-86DF-4370-9CA9-189D41682CE7}" srcOrd="1" destOrd="0" presId="urn:microsoft.com/office/officeart/2005/8/layout/bProcess3"/>
    <dgm:cxn modelId="{BDB4CEE5-A821-4677-8EA0-E01A327D63B4}" srcId="{120315B6-09DE-496C-B8B8-A4ED509E4163}" destId="{3A939FDD-CCCF-4DFC-A745-40DF36922402}" srcOrd="9" destOrd="0" parTransId="{B2DB28DF-6785-41FA-95C1-941E4B7289E1}" sibTransId="{B91E647B-E474-4D99-9AA0-6CBD896FF3B3}"/>
    <dgm:cxn modelId="{CE6F0EB4-349D-471B-A089-9648E89737F8}" type="presOf" srcId="{A0C4C81B-C9CD-4EC8-B334-9C98532F8C7D}" destId="{1F04D238-D0E0-41D6-B917-473B2253D7E6}" srcOrd="0" destOrd="0" presId="urn:microsoft.com/office/officeart/2005/8/layout/bProcess3"/>
    <dgm:cxn modelId="{45F1EF5C-3F9F-44AB-9746-0F2AE9075E75}" type="presParOf" srcId="{53623194-5B16-43EF-A97C-89827E3C3B14}" destId="{CB60877C-708E-4F5A-9362-570DF3280878}" srcOrd="0" destOrd="0" presId="urn:microsoft.com/office/officeart/2005/8/layout/bProcess3"/>
    <dgm:cxn modelId="{618684A2-4046-4D00-8BD6-06AC29CA73D2}" type="presParOf" srcId="{53623194-5B16-43EF-A97C-89827E3C3B14}" destId="{3A58FCA3-C69F-428A-9E50-8106AE03B19C}" srcOrd="1" destOrd="0" presId="urn:microsoft.com/office/officeart/2005/8/layout/bProcess3"/>
    <dgm:cxn modelId="{6DC0BFBC-753E-49BC-9136-99360C9A7422}" type="presParOf" srcId="{3A58FCA3-C69F-428A-9E50-8106AE03B19C}" destId="{ADE559D9-A703-4EDF-8D9F-014A3D6AA2D5}" srcOrd="0" destOrd="0" presId="urn:microsoft.com/office/officeart/2005/8/layout/bProcess3"/>
    <dgm:cxn modelId="{BD2B2BC4-4FB1-4A69-B05C-BEC0D8A5D035}" type="presParOf" srcId="{53623194-5B16-43EF-A97C-89827E3C3B14}" destId="{3D5FAE8F-7CFE-4FB7-941C-F632885B719C}" srcOrd="2" destOrd="0" presId="urn:microsoft.com/office/officeart/2005/8/layout/bProcess3"/>
    <dgm:cxn modelId="{310E4094-8647-4C75-BF2B-2E7D880C1058}" type="presParOf" srcId="{53623194-5B16-43EF-A97C-89827E3C3B14}" destId="{6C400B8F-00AD-4686-B6E7-21B9A772E9AC}" srcOrd="3" destOrd="0" presId="urn:microsoft.com/office/officeart/2005/8/layout/bProcess3"/>
    <dgm:cxn modelId="{2899D759-5F67-4AF4-8124-B2E9D0FDB533}" type="presParOf" srcId="{6C400B8F-00AD-4686-B6E7-21B9A772E9AC}" destId="{C107E942-B0A3-47DF-8F7C-3D6D8CE2B396}" srcOrd="0" destOrd="0" presId="urn:microsoft.com/office/officeart/2005/8/layout/bProcess3"/>
    <dgm:cxn modelId="{1E0A0AD9-3E89-45A7-8D3D-0D09FF566B74}" type="presParOf" srcId="{53623194-5B16-43EF-A97C-89827E3C3B14}" destId="{2B012EC5-C787-4D30-9731-1E00E24998CC}" srcOrd="4" destOrd="0" presId="urn:microsoft.com/office/officeart/2005/8/layout/bProcess3"/>
    <dgm:cxn modelId="{7EA4D85D-0A17-445C-AB85-097F33E10743}" type="presParOf" srcId="{53623194-5B16-43EF-A97C-89827E3C3B14}" destId="{14D935FA-389F-45BB-AE7B-E9D51F406E66}" srcOrd="5" destOrd="0" presId="urn:microsoft.com/office/officeart/2005/8/layout/bProcess3"/>
    <dgm:cxn modelId="{38FB962A-4940-457F-8315-CBA035BB0EE9}" type="presParOf" srcId="{14D935FA-389F-45BB-AE7B-E9D51F406E66}" destId="{CDEE46A6-2CB4-4A45-AB02-D431C23F8BEA}" srcOrd="0" destOrd="0" presId="urn:microsoft.com/office/officeart/2005/8/layout/bProcess3"/>
    <dgm:cxn modelId="{1DE9D386-0C21-46CA-9813-FE5B2DC08FCE}" type="presParOf" srcId="{53623194-5B16-43EF-A97C-89827E3C3B14}" destId="{A20B877C-DC2D-467E-93CC-F12DDB1A02DE}" srcOrd="6" destOrd="0" presId="urn:microsoft.com/office/officeart/2005/8/layout/bProcess3"/>
    <dgm:cxn modelId="{68204C8B-A18C-4F04-9FA9-82E349E13BCC}" type="presParOf" srcId="{53623194-5B16-43EF-A97C-89827E3C3B14}" destId="{D8A07947-2527-459F-A287-75F4EDF27A61}" srcOrd="7" destOrd="0" presId="urn:microsoft.com/office/officeart/2005/8/layout/bProcess3"/>
    <dgm:cxn modelId="{C1D82341-1C7C-4403-9895-2D26D64E15E7}" type="presParOf" srcId="{D8A07947-2527-459F-A287-75F4EDF27A61}" destId="{257B551E-1F53-4A3C-A0D7-478AFB2A71D2}" srcOrd="0" destOrd="0" presId="urn:microsoft.com/office/officeart/2005/8/layout/bProcess3"/>
    <dgm:cxn modelId="{CDE9E2B7-FA33-4BB2-AD1D-536084FB4F36}" type="presParOf" srcId="{53623194-5B16-43EF-A97C-89827E3C3B14}" destId="{4B212ABD-2F27-4504-A90A-BE44DE3C4765}" srcOrd="8" destOrd="0" presId="urn:microsoft.com/office/officeart/2005/8/layout/bProcess3"/>
    <dgm:cxn modelId="{21C8A468-5AA2-4C6A-A906-9E579542D3A9}" type="presParOf" srcId="{53623194-5B16-43EF-A97C-89827E3C3B14}" destId="{B8851498-7E97-4767-97A7-DB47444266AB}" srcOrd="9" destOrd="0" presId="urn:microsoft.com/office/officeart/2005/8/layout/bProcess3"/>
    <dgm:cxn modelId="{982FBE22-46FD-4A45-B1F3-BD01715126D2}" type="presParOf" srcId="{B8851498-7E97-4767-97A7-DB47444266AB}" destId="{07CBB9DE-E5B0-421B-AA21-ADE681183108}" srcOrd="0" destOrd="0" presId="urn:microsoft.com/office/officeart/2005/8/layout/bProcess3"/>
    <dgm:cxn modelId="{F855262B-5E34-4E72-A587-0E8B110C105D}" type="presParOf" srcId="{53623194-5B16-43EF-A97C-89827E3C3B14}" destId="{4B733B27-F93F-4A4B-9E86-2A739BA595BC}" srcOrd="10" destOrd="0" presId="urn:microsoft.com/office/officeart/2005/8/layout/bProcess3"/>
    <dgm:cxn modelId="{9D278E62-DA6E-4A98-ACE9-1A2E7AFE5033}" type="presParOf" srcId="{53623194-5B16-43EF-A97C-89827E3C3B14}" destId="{747826A4-3209-495D-B9EA-861EB1351967}" srcOrd="11" destOrd="0" presId="urn:microsoft.com/office/officeart/2005/8/layout/bProcess3"/>
    <dgm:cxn modelId="{C1378E69-B192-42AA-95AA-A8D2747F72FF}" type="presParOf" srcId="{747826A4-3209-495D-B9EA-861EB1351967}" destId="{080005CC-66C9-4FA3-AE36-5B01074B059B}" srcOrd="0" destOrd="0" presId="urn:microsoft.com/office/officeart/2005/8/layout/bProcess3"/>
    <dgm:cxn modelId="{3CAE9A0F-3901-448F-92E9-3F8157E2F4AD}" type="presParOf" srcId="{53623194-5B16-43EF-A97C-89827E3C3B14}" destId="{130D257A-8077-4031-99A0-ABDCC7AB9DD0}" srcOrd="12" destOrd="0" presId="urn:microsoft.com/office/officeart/2005/8/layout/bProcess3"/>
    <dgm:cxn modelId="{A1957EBE-60FB-4BBC-8866-CCBE1446DDC1}" type="presParOf" srcId="{53623194-5B16-43EF-A97C-89827E3C3B14}" destId="{1F04D238-D0E0-41D6-B917-473B2253D7E6}" srcOrd="13" destOrd="0" presId="urn:microsoft.com/office/officeart/2005/8/layout/bProcess3"/>
    <dgm:cxn modelId="{BF59A9DC-B75B-49C4-994A-1DDB6ED6C573}" type="presParOf" srcId="{1F04D238-D0E0-41D6-B917-473B2253D7E6}" destId="{97E84949-86DF-4370-9CA9-189D41682CE7}" srcOrd="0" destOrd="0" presId="urn:microsoft.com/office/officeart/2005/8/layout/bProcess3"/>
    <dgm:cxn modelId="{22E80923-9DA8-43C3-9B6C-18DC35AEB131}" type="presParOf" srcId="{53623194-5B16-43EF-A97C-89827E3C3B14}" destId="{929114A0-9FF3-4969-8186-136606ED1B8D}" srcOrd="14" destOrd="0" presId="urn:microsoft.com/office/officeart/2005/8/layout/bProcess3"/>
    <dgm:cxn modelId="{6D32BB51-F554-4CF6-A54D-71000EF7FD7C}" type="presParOf" srcId="{53623194-5B16-43EF-A97C-89827E3C3B14}" destId="{44EEDBD8-8729-4912-9678-4ACC65EA7840}" srcOrd="15" destOrd="0" presId="urn:microsoft.com/office/officeart/2005/8/layout/bProcess3"/>
    <dgm:cxn modelId="{AD09AF7E-41E0-49E9-8E25-0D55BDE5A857}" type="presParOf" srcId="{44EEDBD8-8729-4912-9678-4ACC65EA7840}" destId="{12E4E826-FBBF-4B06-90BB-00105D431ABF}" srcOrd="0" destOrd="0" presId="urn:microsoft.com/office/officeart/2005/8/layout/bProcess3"/>
    <dgm:cxn modelId="{810889CD-6813-437B-896F-AD45D7F7B1F1}" type="presParOf" srcId="{53623194-5B16-43EF-A97C-89827E3C3B14}" destId="{2A0F658A-9417-41CD-B0F6-67858D819641}" srcOrd="16" destOrd="0" presId="urn:microsoft.com/office/officeart/2005/8/layout/bProcess3"/>
    <dgm:cxn modelId="{3C8567CE-3078-4BB0-BEEE-EFB9B6324E9D}" type="presParOf" srcId="{53623194-5B16-43EF-A97C-89827E3C3B14}" destId="{F775C1BB-A0C9-45EF-924B-C59DBC3BA870}" srcOrd="17" destOrd="0" presId="urn:microsoft.com/office/officeart/2005/8/layout/bProcess3"/>
    <dgm:cxn modelId="{1BD9F9BC-6AB4-4EF5-B9AB-F3B9CF0DD2BB}" type="presParOf" srcId="{F775C1BB-A0C9-45EF-924B-C59DBC3BA870}" destId="{B0445E5B-23F0-4EE2-A6B2-18C9666D5B1F}" srcOrd="0" destOrd="0" presId="urn:microsoft.com/office/officeart/2005/8/layout/bProcess3"/>
    <dgm:cxn modelId="{C0CC8424-604E-4675-B613-A4D3CF0A2E55}" type="presParOf" srcId="{53623194-5B16-43EF-A97C-89827E3C3B14}" destId="{EE5D744E-DF25-4451-8DDC-B58011BD7DAA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07D73C-5D63-40B0-A79D-E1DA919B82A8}" type="doc">
      <dgm:prSet loTypeId="urn:microsoft.com/office/officeart/2005/8/layout/radial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38A7A9-DAF9-424F-B7EC-8D17C0E4C13A}">
      <dgm:prSet phldrT="[Текст]"/>
      <dgm:spPr/>
      <dgm:t>
        <a:bodyPr/>
        <a:lstStyle/>
        <a:p>
          <a:r>
            <a:rPr lang="en-US" dirty="0" err="1" smtClean="0"/>
            <a:t>Т.Айбергенов</a:t>
          </a:r>
          <a:endParaRPr lang="ru-RU" dirty="0"/>
        </a:p>
      </dgm:t>
    </dgm:pt>
    <dgm:pt modelId="{CE90E95B-1C29-4591-8530-BFA661FE780C}" type="parTrans" cxnId="{C05EDAEF-CDEF-46CF-A711-068C053C2C85}">
      <dgm:prSet/>
      <dgm:spPr/>
      <dgm:t>
        <a:bodyPr/>
        <a:lstStyle/>
        <a:p>
          <a:endParaRPr lang="ru-RU"/>
        </a:p>
      </dgm:t>
    </dgm:pt>
    <dgm:pt modelId="{0F1614DA-E455-41A6-A2D9-141558B0BEA5}" type="sibTrans" cxnId="{C05EDAEF-CDEF-46CF-A711-068C053C2C85}">
      <dgm:prSet/>
      <dgm:spPr/>
      <dgm:t>
        <a:bodyPr/>
        <a:lstStyle/>
        <a:p>
          <a:endParaRPr lang="ru-RU"/>
        </a:p>
      </dgm:t>
    </dgm:pt>
    <dgm:pt modelId="{3C25B09B-8D05-440C-A5D2-59B63D6220AE}">
      <dgm:prSet phldrT="[Текст]" phldr="1"/>
      <dgm:spPr/>
      <dgm:t>
        <a:bodyPr/>
        <a:lstStyle/>
        <a:p>
          <a:endParaRPr lang="ru-RU" dirty="0"/>
        </a:p>
      </dgm:t>
    </dgm:pt>
    <dgm:pt modelId="{6CEABB2D-D662-4DDA-980A-497ABB247A03}" type="parTrans" cxnId="{C6A761A9-CCF7-4090-9AF2-A80E8730BC4C}">
      <dgm:prSet/>
      <dgm:spPr/>
      <dgm:t>
        <a:bodyPr/>
        <a:lstStyle/>
        <a:p>
          <a:endParaRPr lang="ru-RU"/>
        </a:p>
      </dgm:t>
    </dgm:pt>
    <dgm:pt modelId="{A7477952-5950-4949-8F61-06782A7083E5}" type="sibTrans" cxnId="{C6A761A9-CCF7-4090-9AF2-A80E8730BC4C}">
      <dgm:prSet/>
      <dgm:spPr/>
      <dgm:t>
        <a:bodyPr/>
        <a:lstStyle/>
        <a:p>
          <a:endParaRPr lang="ru-RU"/>
        </a:p>
      </dgm:t>
    </dgm:pt>
    <dgm:pt modelId="{DEFED43C-5052-43F8-A881-23AEC199B202}">
      <dgm:prSet phldrT="[Текст]" phldr="1"/>
      <dgm:spPr/>
      <dgm:t>
        <a:bodyPr/>
        <a:lstStyle/>
        <a:p>
          <a:endParaRPr lang="ru-RU"/>
        </a:p>
      </dgm:t>
    </dgm:pt>
    <dgm:pt modelId="{A8379CDA-950A-4B89-B586-D1D8EC0E5394}" type="parTrans" cxnId="{85EDF355-AA64-470C-A6A1-621304FB10EE}">
      <dgm:prSet/>
      <dgm:spPr/>
      <dgm:t>
        <a:bodyPr/>
        <a:lstStyle/>
        <a:p>
          <a:endParaRPr lang="ru-RU"/>
        </a:p>
      </dgm:t>
    </dgm:pt>
    <dgm:pt modelId="{2E960791-01AE-446B-97B2-ACC49BCDE37F}" type="sibTrans" cxnId="{85EDF355-AA64-470C-A6A1-621304FB10EE}">
      <dgm:prSet/>
      <dgm:spPr/>
      <dgm:t>
        <a:bodyPr/>
        <a:lstStyle/>
        <a:p>
          <a:endParaRPr lang="ru-RU"/>
        </a:p>
      </dgm:t>
    </dgm:pt>
    <dgm:pt modelId="{A356BF93-CE34-4EA2-946B-C1F9858F8864}">
      <dgm:prSet phldrT="[Текст]" phldr="1"/>
      <dgm:spPr/>
      <dgm:t>
        <a:bodyPr/>
        <a:lstStyle/>
        <a:p>
          <a:endParaRPr lang="ru-RU"/>
        </a:p>
      </dgm:t>
    </dgm:pt>
    <dgm:pt modelId="{00FA1F58-0162-4893-B431-CAF68613D901}" type="parTrans" cxnId="{0C678A2C-FB7C-4D55-AB6E-E44D09AD1354}">
      <dgm:prSet/>
      <dgm:spPr/>
      <dgm:t>
        <a:bodyPr/>
        <a:lstStyle/>
        <a:p>
          <a:endParaRPr lang="ru-RU"/>
        </a:p>
      </dgm:t>
    </dgm:pt>
    <dgm:pt modelId="{6F39ACEB-C284-4329-A6BD-2D57764E60C3}" type="sibTrans" cxnId="{0C678A2C-FB7C-4D55-AB6E-E44D09AD1354}">
      <dgm:prSet/>
      <dgm:spPr/>
      <dgm:t>
        <a:bodyPr/>
        <a:lstStyle/>
        <a:p>
          <a:endParaRPr lang="ru-RU"/>
        </a:p>
      </dgm:t>
    </dgm:pt>
    <dgm:pt modelId="{29921A7C-F332-4E4E-AE27-B5803530524E}">
      <dgm:prSet phldrT="[Текст]" phldr="1"/>
      <dgm:spPr/>
      <dgm:t>
        <a:bodyPr/>
        <a:lstStyle/>
        <a:p>
          <a:endParaRPr lang="ru-RU" dirty="0"/>
        </a:p>
      </dgm:t>
    </dgm:pt>
    <dgm:pt modelId="{78C403A3-86B6-4AA2-940C-11619CC3B95F}" type="parTrans" cxnId="{5814C31F-A7E8-47B2-94EF-FC695F1D4659}">
      <dgm:prSet/>
      <dgm:spPr/>
      <dgm:t>
        <a:bodyPr/>
        <a:lstStyle/>
        <a:p>
          <a:endParaRPr lang="ru-RU"/>
        </a:p>
      </dgm:t>
    </dgm:pt>
    <dgm:pt modelId="{07E43527-76F8-4876-8664-71A208F0BC8F}" type="sibTrans" cxnId="{5814C31F-A7E8-47B2-94EF-FC695F1D4659}">
      <dgm:prSet/>
      <dgm:spPr/>
      <dgm:t>
        <a:bodyPr/>
        <a:lstStyle/>
        <a:p>
          <a:endParaRPr lang="ru-RU"/>
        </a:p>
      </dgm:t>
    </dgm:pt>
    <dgm:pt modelId="{E92107B0-D518-4921-9627-8C881545DB52}" type="pres">
      <dgm:prSet presAssocID="{7E07D73C-5D63-40B0-A79D-E1DA919B82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B3DCB5-5AFE-4457-BFB1-7408BD97C981}" type="pres">
      <dgm:prSet presAssocID="{AE38A7A9-DAF9-424F-B7EC-8D17C0E4C13A}" presName="centerShape" presStyleLbl="node0" presStyleIdx="0" presStyleCnt="1"/>
      <dgm:spPr/>
      <dgm:t>
        <a:bodyPr/>
        <a:lstStyle/>
        <a:p>
          <a:endParaRPr lang="ru-RU"/>
        </a:p>
      </dgm:t>
    </dgm:pt>
    <dgm:pt modelId="{0F16261A-01D8-472E-989F-2E205E2A9216}" type="pres">
      <dgm:prSet presAssocID="{6CEABB2D-D662-4DDA-980A-497ABB247A03}" presName="parTrans" presStyleLbl="sibTrans2D1" presStyleIdx="0" presStyleCnt="4"/>
      <dgm:spPr/>
      <dgm:t>
        <a:bodyPr/>
        <a:lstStyle/>
        <a:p>
          <a:endParaRPr lang="ru-RU"/>
        </a:p>
      </dgm:t>
    </dgm:pt>
    <dgm:pt modelId="{3FD93769-A551-4566-B346-D067AD55313A}" type="pres">
      <dgm:prSet presAssocID="{6CEABB2D-D662-4DDA-980A-497ABB247A03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AAD7954-A426-4938-B3FD-1B1B4A72A2AF}" type="pres">
      <dgm:prSet presAssocID="{3C25B09B-8D05-440C-A5D2-59B63D6220A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BCFF06-BE7B-40F9-B725-530DF49309CA}" type="pres">
      <dgm:prSet presAssocID="{A8379CDA-950A-4B89-B586-D1D8EC0E539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EAFE4CE3-7B8D-47AD-B26F-99BE65BC238B}" type="pres">
      <dgm:prSet presAssocID="{A8379CDA-950A-4B89-B586-D1D8EC0E539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C29429B9-3054-4182-B7DF-B1734758B975}" type="pres">
      <dgm:prSet presAssocID="{DEFED43C-5052-43F8-A881-23AEC199B20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9183E-65B6-4CA6-8E37-45A98B98397F}" type="pres">
      <dgm:prSet presAssocID="{00FA1F58-0162-4893-B431-CAF68613D901}" presName="parTrans" presStyleLbl="sibTrans2D1" presStyleIdx="2" presStyleCnt="4"/>
      <dgm:spPr/>
      <dgm:t>
        <a:bodyPr/>
        <a:lstStyle/>
        <a:p>
          <a:endParaRPr lang="ru-RU"/>
        </a:p>
      </dgm:t>
    </dgm:pt>
    <dgm:pt modelId="{40A51C92-8B12-46F1-A139-CCE437953F84}" type="pres">
      <dgm:prSet presAssocID="{00FA1F58-0162-4893-B431-CAF68613D90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F4AE558-E51A-4C6D-8F46-F029C6026894}" type="pres">
      <dgm:prSet presAssocID="{A356BF93-CE34-4EA2-946B-C1F9858F886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661C9-3FDE-4D16-B25B-73589CB2524E}" type="pres">
      <dgm:prSet presAssocID="{78C403A3-86B6-4AA2-940C-11619CC3B95F}" presName="parTrans" presStyleLbl="sibTrans2D1" presStyleIdx="3" presStyleCnt="4"/>
      <dgm:spPr/>
      <dgm:t>
        <a:bodyPr/>
        <a:lstStyle/>
        <a:p>
          <a:endParaRPr lang="ru-RU"/>
        </a:p>
      </dgm:t>
    </dgm:pt>
    <dgm:pt modelId="{236FC630-C8DE-4643-88F3-FDF3654528B0}" type="pres">
      <dgm:prSet presAssocID="{78C403A3-86B6-4AA2-940C-11619CC3B95F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CF3BC06E-7BF5-430B-9396-CDE72FACC585}" type="pres">
      <dgm:prSet presAssocID="{29921A7C-F332-4E4E-AE27-B5803530524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C94C6A-01EB-46C4-BB4B-C365D5171C52}" type="presOf" srcId="{6CEABB2D-D662-4DDA-980A-497ABB247A03}" destId="{3FD93769-A551-4566-B346-D067AD55313A}" srcOrd="1" destOrd="0" presId="urn:microsoft.com/office/officeart/2005/8/layout/radial5"/>
    <dgm:cxn modelId="{C6A761A9-CCF7-4090-9AF2-A80E8730BC4C}" srcId="{AE38A7A9-DAF9-424F-B7EC-8D17C0E4C13A}" destId="{3C25B09B-8D05-440C-A5D2-59B63D6220AE}" srcOrd="0" destOrd="0" parTransId="{6CEABB2D-D662-4DDA-980A-497ABB247A03}" sibTransId="{A7477952-5950-4949-8F61-06782A7083E5}"/>
    <dgm:cxn modelId="{5814C31F-A7E8-47B2-94EF-FC695F1D4659}" srcId="{AE38A7A9-DAF9-424F-B7EC-8D17C0E4C13A}" destId="{29921A7C-F332-4E4E-AE27-B5803530524E}" srcOrd="3" destOrd="0" parTransId="{78C403A3-86B6-4AA2-940C-11619CC3B95F}" sibTransId="{07E43527-76F8-4876-8664-71A208F0BC8F}"/>
    <dgm:cxn modelId="{5E090A62-783C-4250-A1FF-7336C8E845E7}" type="presOf" srcId="{A356BF93-CE34-4EA2-946B-C1F9858F8864}" destId="{0F4AE558-E51A-4C6D-8F46-F029C6026894}" srcOrd="0" destOrd="0" presId="urn:microsoft.com/office/officeart/2005/8/layout/radial5"/>
    <dgm:cxn modelId="{F1B58817-CF3C-48E9-96C5-516C635E4D2E}" type="presOf" srcId="{78C403A3-86B6-4AA2-940C-11619CC3B95F}" destId="{236FC630-C8DE-4643-88F3-FDF3654528B0}" srcOrd="1" destOrd="0" presId="urn:microsoft.com/office/officeart/2005/8/layout/radial5"/>
    <dgm:cxn modelId="{753DB5D4-48EB-4443-A7A8-5FCAD3C11320}" type="presOf" srcId="{6CEABB2D-D662-4DDA-980A-497ABB247A03}" destId="{0F16261A-01D8-472E-989F-2E205E2A9216}" srcOrd="0" destOrd="0" presId="urn:microsoft.com/office/officeart/2005/8/layout/radial5"/>
    <dgm:cxn modelId="{C05EDAEF-CDEF-46CF-A711-068C053C2C85}" srcId="{7E07D73C-5D63-40B0-A79D-E1DA919B82A8}" destId="{AE38A7A9-DAF9-424F-B7EC-8D17C0E4C13A}" srcOrd="0" destOrd="0" parTransId="{CE90E95B-1C29-4591-8530-BFA661FE780C}" sibTransId="{0F1614DA-E455-41A6-A2D9-141558B0BEA5}"/>
    <dgm:cxn modelId="{06ECF400-6C84-4B8F-B540-83210B7183CE}" type="presOf" srcId="{3C25B09B-8D05-440C-A5D2-59B63D6220AE}" destId="{EAAD7954-A426-4938-B3FD-1B1B4A72A2AF}" srcOrd="0" destOrd="0" presId="urn:microsoft.com/office/officeart/2005/8/layout/radial5"/>
    <dgm:cxn modelId="{3BC24877-496E-43AC-9C9D-6BBFC0C01AED}" type="presOf" srcId="{DEFED43C-5052-43F8-A881-23AEC199B202}" destId="{C29429B9-3054-4182-B7DF-B1734758B975}" srcOrd="0" destOrd="0" presId="urn:microsoft.com/office/officeart/2005/8/layout/radial5"/>
    <dgm:cxn modelId="{EE076BB1-70AD-4390-9299-5F972C701E88}" type="presOf" srcId="{AE38A7A9-DAF9-424F-B7EC-8D17C0E4C13A}" destId="{2AB3DCB5-5AFE-4457-BFB1-7408BD97C981}" srcOrd="0" destOrd="0" presId="urn:microsoft.com/office/officeart/2005/8/layout/radial5"/>
    <dgm:cxn modelId="{FB3B69F2-B77C-45B0-9D20-430ABC3D15EC}" type="presOf" srcId="{00FA1F58-0162-4893-B431-CAF68613D901}" destId="{6849183E-65B6-4CA6-8E37-45A98B98397F}" srcOrd="0" destOrd="0" presId="urn:microsoft.com/office/officeart/2005/8/layout/radial5"/>
    <dgm:cxn modelId="{3927CC56-DD7B-4A10-83D8-BBECCED5FBB7}" type="presOf" srcId="{00FA1F58-0162-4893-B431-CAF68613D901}" destId="{40A51C92-8B12-46F1-A139-CCE437953F84}" srcOrd="1" destOrd="0" presId="urn:microsoft.com/office/officeart/2005/8/layout/radial5"/>
    <dgm:cxn modelId="{B5E970FA-AFB1-4D02-9F61-F82831E2A526}" type="presOf" srcId="{7E07D73C-5D63-40B0-A79D-E1DA919B82A8}" destId="{E92107B0-D518-4921-9627-8C881545DB52}" srcOrd="0" destOrd="0" presId="urn:microsoft.com/office/officeart/2005/8/layout/radial5"/>
    <dgm:cxn modelId="{186CA64D-541E-4B84-9512-4E8A24FFBBF0}" type="presOf" srcId="{A8379CDA-950A-4B89-B586-D1D8EC0E5394}" destId="{42BCFF06-BE7B-40F9-B725-530DF49309CA}" srcOrd="0" destOrd="0" presId="urn:microsoft.com/office/officeart/2005/8/layout/radial5"/>
    <dgm:cxn modelId="{3D955205-5608-442A-B5E6-72061E1ED5ED}" type="presOf" srcId="{A8379CDA-950A-4B89-B586-D1D8EC0E5394}" destId="{EAFE4CE3-7B8D-47AD-B26F-99BE65BC238B}" srcOrd="1" destOrd="0" presId="urn:microsoft.com/office/officeart/2005/8/layout/radial5"/>
    <dgm:cxn modelId="{FEC8BEE7-4F1A-4B65-B5C6-89EEE02BBD84}" type="presOf" srcId="{78C403A3-86B6-4AA2-940C-11619CC3B95F}" destId="{9B0661C9-3FDE-4D16-B25B-73589CB2524E}" srcOrd="0" destOrd="0" presId="urn:microsoft.com/office/officeart/2005/8/layout/radial5"/>
    <dgm:cxn modelId="{0C678A2C-FB7C-4D55-AB6E-E44D09AD1354}" srcId="{AE38A7A9-DAF9-424F-B7EC-8D17C0E4C13A}" destId="{A356BF93-CE34-4EA2-946B-C1F9858F8864}" srcOrd="2" destOrd="0" parTransId="{00FA1F58-0162-4893-B431-CAF68613D901}" sibTransId="{6F39ACEB-C284-4329-A6BD-2D57764E60C3}"/>
    <dgm:cxn modelId="{EC30A380-47F0-4014-937C-D9B5F7661E4F}" type="presOf" srcId="{29921A7C-F332-4E4E-AE27-B5803530524E}" destId="{CF3BC06E-7BF5-430B-9396-CDE72FACC585}" srcOrd="0" destOrd="0" presId="urn:microsoft.com/office/officeart/2005/8/layout/radial5"/>
    <dgm:cxn modelId="{85EDF355-AA64-470C-A6A1-621304FB10EE}" srcId="{AE38A7A9-DAF9-424F-B7EC-8D17C0E4C13A}" destId="{DEFED43C-5052-43F8-A881-23AEC199B202}" srcOrd="1" destOrd="0" parTransId="{A8379CDA-950A-4B89-B586-D1D8EC0E5394}" sibTransId="{2E960791-01AE-446B-97B2-ACC49BCDE37F}"/>
    <dgm:cxn modelId="{2B93587F-CFC1-4BFA-8A17-A3C6D5053B9C}" type="presParOf" srcId="{E92107B0-D518-4921-9627-8C881545DB52}" destId="{2AB3DCB5-5AFE-4457-BFB1-7408BD97C981}" srcOrd="0" destOrd="0" presId="urn:microsoft.com/office/officeart/2005/8/layout/radial5"/>
    <dgm:cxn modelId="{292C6A1C-E01E-4199-9B5E-C78A058ACBD8}" type="presParOf" srcId="{E92107B0-D518-4921-9627-8C881545DB52}" destId="{0F16261A-01D8-472E-989F-2E205E2A9216}" srcOrd="1" destOrd="0" presId="urn:microsoft.com/office/officeart/2005/8/layout/radial5"/>
    <dgm:cxn modelId="{32D824AA-B1CB-49FD-BC66-5AAA81933B8A}" type="presParOf" srcId="{0F16261A-01D8-472E-989F-2E205E2A9216}" destId="{3FD93769-A551-4566-B346-D067AD55313A}" srcOrd="0" destOrd="0" presId="urn:microsoft.com/office/officeart/2005/8/layout/radial5"/>
    <dgm:cxn modelId="{E52F4038-0FFB-487F-8C92-6A6EC0C9FD6B}" type="presParOf" srcId="{E92107B0-D518-4921-9627-8C881545DB52}" destId="{EAAD7954-A426-4938-B3FD-1B1B4A72A2AF}" srcOrd="2" destOrd="0" presId="urn:microsoft.com/office/officeart/2005/8/layout/radial5"/>
    <dgm:cxn modelId="{D2DD4E7D-36C1-49C5-B047-194DD450F099}" type="presParOf" srcId="{E92107B0-D518-4921-9627-8C881545DB52}" destId="{42BCFF06-BE7B-40F9-B725-530DF49309CA}" srcOrd="3" destOrd="0" presId="urn:microsoft.com/office/officeart/2005/8/layout/radial5"/>
    <dgm:cxn modelId="{6C0059B9-BB6D-4B72-BDFD-75DEB29BE9A3}" type="presParOf" srcId="{42BCFF06-BE7B-40F9-B725-530DF49309CA}" destId="{EAFE4CE3-7B8D-47AD-B26F-99BE65BC238B}" srcOrd="0" destOrd="0" presId="urn:microsoft.com/office/officeart/2005/8/layout/radial5"/>
    <dgm:cxn modelId="{E3195CE7-8576-4FD0-BF0D-47ED0B7E82C3}" type="presParOf" srcId="{E92107B0-D518-4921-9627-8C881545DB52}" destId="{C29429B9-3054-4182-B7DF-B1734758B975}" srcOrd="4" destOrd="0" presId="urn:microsoft.com/office/officeart/2005/8/layout/radial5"/>
    <dgm:cxn modelId="{6F10E4D9-B4A3-465D-A44F-176192B6BC43}" type="presParOf" srcId="{E92107B0-D518-4921-9627-8C881545DB52}" destId="{6849183E-65B6-4CA6-8E37-45A98B98397F}" srcOrd="5" destOrd="0" presId="urn:microsoft.com/office/officeart/2005/8/layout/radial5"/>
    <dgm:cxn modelId="{6A5EA5B8-A21D-438C-8517-04DE29872011}" type="presParOf" srcId="{6849183E-65B6-4CA6-8E37-45A98B98397F}" destId="{40A51C92-8B12-46F1-A139-CCE437953F84}" srcOrd="0" destOrd="0" presId="urn:microsoft.com/office/officeart/2005/8/layout/radial5"/>
    <dgm:cxn modelId="{CC272E67-1E78-45F7-B91E-71684DEC7F69}" type="presParOf" srcId="{E92107B0-D518-4921-9627-8C881545DB52}" destId="{0F4AE558-E51A-4C6D-8F46-F029C6026894}" srcOrd="6" destOrd="0" presId="urn:microsoft.com/office/officeart/2005/8/layout/radial5"/>
    <dgm:cxn modelId="{B94A0D43-BE79-4339-A98F-0A4871D235D7}" type="presParOf" srcId="{E92107B0-D518-4921-9627-8C881545DB52}" destId="{9B0661C9-3FDE-4D16-B25B-73589CB2524E}" srcOrd="7" destOrd="0" presId="urn:microsoft.com/office/officeart/2005/8/layout/radial5"/>
    <dgm:cxn modelId="{0C6F1C72-F84E-4BA0-ACC2-AB15B3300801}" type="presParOf" srcId="{9B0661C9-3FDE-4D16-B25B-73589CB2524E}" destId="{236FC630-C8DE-4643-88F3-FDF3654528B0}" srcOrd="0" destOrd="0" presId="urn:microsoft.com/office/officeart/2005/8/layout/radial5"/>
    <dgm:cxn modelId="{7C33E03F-C895-4063-B7D7-FE51E58B28DF}" type="presParOf" srcId="{E92107B0-D518-4921-9627-8C881545DB52}" destId="{CF3BC06E-7BF5-430B-9396-CDE72FACC58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07D73C-5D63-40B0-A79D-E1DA919B82A8}" type="doc">
      <dgm:prSet loTypeId="urn:microsoft.com/office/officeart/2005/8/layout/radial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38A7A9-DAF9-424F-B7EC-8D17C0E4C13A}">
      <dgm:prSet phldrT="[Текст]"/>
      <dgm:spPr/>
      <dgm:t>
        <a:bodyPr/>
        <a:lstStyle/>
        <a:p>
          <a:r>
            <a:rPr lang="en-US" dirty="0" err="1" smtClean="0"/>
            <a:t>Т.Айбергенов</a:t>
          </a:r>
          <a:endParaRPr lang="ru-RU" dirty="0"/>
        </a:p>
      </dgm:t>
    </dgm:pt>
    <dgm:pt modelId="{CE90E95B-1C29-4591-8530-BFA661FE780C}" type="parTrans" cxnId="{C05EDAEF-CDEF-46CF-A711-068C053C2C85}">
      <dgm:prSet/>
      <dgm:spPr/>
      <dgm:t>
        <a:bodyPr/>
        <a:lstStyle/>
        <a:p>
          <a:endParaRPr lang="ru-RU"/>
        </a:p>
      </dgm:t>
    </dgm:pt>
    <dgm:pt modelId="{0F1614DA-E455-41A6-A2D9-141558B0BEA5}" type="sibTrans" cxnId="{C05EDAEF-CDEF-46CF-A711-068C053C2C85}">
      <dgm:prSet/>
      <dgm:spPr/>
      <dgm:t>
        <a:bodyPr/>
        <a:lstStyle/>
        <a:p>
          <a:endParaRPr lang="ru-RU"/>
        </a:p>
      </dgm:t>
    </dgm:pt>
    <dgm:pt modelId="{3C25B09B-8D05-440C-A5D2-59B63D6220AE}">
      <dgm:prSet phldrT="[Текст]"/>
      <dgm:spPr/>
      <dgm:t>
        <a:bodyPr/>
        <a:lstStyle/>
        <a:p>
          <a:r>
            <a:rPr lang="en-US" dirty="0" smtClean="0"/>
            <a:t>АҚЫН</a:t>
          </a:r>
          <a:endParaRPr lang="ru-RU" dirty="0"/>
        </a:p>
      </dgm:t>
    </dgm:pt>
    <dgm:pt modelId="{6CEABB2D-D662-4DDA-980A-497ABB247A03}" type="parTrans" cxnId="{C6A761A9-CCF7-4090-9AF2-A80E8730BC4C}">
      <dgm:prSet/>
      <dgm:spPr/>
      <dgm:t>
        <a:bodyPr/>
        <a:lstStyle/>
        <a:p>
          <a:endParaRPr lang="ru-RU"/>
        </a:p>
      </dgm:t>
    </dgm:pt>
    <dgm:pt modelId="{A7477952-5950-4949-8F61-06782A7083E5}" type="sibTrans" cxnId="{C6A761A9-CCF7-4090-9AF2-A80E8730BC4C}">
      <dgm:prSet/>
      <dgm:spPr/>
      <dgm:t>
        <a:bodyPr/>
        <a:lstStyle/>
        <a:p>
          <a:endParaRPr lang="ru-RU"/>
        </a:p>
      </dgm:t>
    </dgm:pt>
    <dgm:pt modelId="{DEFED43C-5052-43F8-A881-23AEC199B202}">
      <dgm:prSet phldrT="[Текст]"/>
      <dgm:spPr/>
      <dgm:t>
        <a:bodyPr/>
        <a:lstStyle/>
        <a:p>
          <a:r>
            <a:rPr lang="en-US" dirty="0" smtClean="0"/>
            <a:t>ШЫНШЫЛ</a:t>
          </a:r>
          <a:endParaRPr lang="ru-RU" dirty="0"/>
        </a:p>
      </dgm:t>
    </dgm:pt>
    <dgm:pt modelId="{A8379CDA-950A-4B89-B586-D1D8EC0E5394}" type="parTrans" cxnId="{85EDF355-AA64-470C-A6A1-621304FB10EE}">
      <dgm:prSet/>
      <dgm:spPr/>
      <dgm:t>
        <a:bodyPr/>
        <a:lstStyle/>
        <a:p>
          <a:endParaRPr lang="ru-RU"/>
        </a:p>
      </dgm:t>
    </dgm:pt>
    <dgm:pt modelId="{2E960791-01AE-446B-97B2-ACC49BCDE37F}" type="sibTrans" cxnId="{85EDF355-AA64-470C-A6A1-621304FB10EE}">
      <dgm:prSet/>
      <dgm:spPr/>
      <dgm:t>
        <a:bodyPr/>
        <a:lstStyle/>
        <a:p>
          <a:endParaRPr lang="ru-RU"/>
        </a:p>
      </dgm:t>
    </dgm:pt>
    <dgm:pt modelId="{A356BF93-CE34-4EA2-946B-C1F9858F8864}">
      <dgm:prSet phldrT="[Текст]"/>
      <dgm:spPr/>
      <dgm:t>
        <a:bodyPr/>
        <a:lstStyle/>
        <a:p>
          <a:r>
            <a:rPr lang="en-US" dirty="0" smtClean="0"/>
            <a:t>ҰЛТШЫЛ</a:t>
          </a:r>
          <a:endParaRPr lang="ru-RU" dirty="0"/>
        </a:p>
      </dgm:t>
    </dgm:pt>
    <dgm:pt modelId="{00FA1F58-0162-4893-B431-CAF68613D901}" type="parTrans" cxnId="{0C678A2C-FB7C-4D55-AB6E-E44D09AD1354}">
      <dgm:prSet/>
      <dgm:spPr/>
      <dgm:t>
        <a:bodyPr/>
        <a:lstStyle/>
        <a:p>
          <a:endParaRPr lang="ru-RU"/>
        </a:p>
      </dgm:t>
    </dgm:pt>
    <dgm:pt modelId="{6F39ACEB-C284-4329-A6BD-2D57764E60C3}" type="sibTrans" cxnId="{0C678A2C-FB7C-4D55-AB6E-E44D09AD1354}">
      <dgm:prSet/>
      <dgm:spPr/>
      <dgm:t>
        <a:bodyPr/>
        <a:lstStyle/>
        <a:p>
          <a:endParaRPr lang="ru-RU"/>
        </a:p>
      </dgm:t>
    </dgm:pt>
    <dgm:pt modelId="{29921A7C-F332-4E4E-AE27-B5803530524E}">
      <dgm:prSet phldrT="[Текст]"/>
      <dgm:spPr/>
      <dgm:t>
        <a:bodyPr/>
        <a:lstStyle/>
        <a:p>
          <a:r>
            <a:rPr lang="en-US" dirty="0" smtClean="0"/>
            <a:t>ӘДІЛЕТТІ</a:t>
          </a:r>
          <a:endParaRPr lang="ru-RU" dirty="0"/>
        </a:p>
      </dgm:t>
    </dgm:pt>
    <dgm:pt modelId="{78C403A3-86B6-4AA2-940C-11619CC3B95F}" type="parTrans" cxnId="{5814C31F-A7E8-47B2-94EF-FC695F1D4659}">
      <dgm:prSet/>
      <dgm:spPr/>
      <dgm:t>
        <a:bodyPr/>
        <a:lstStyle/>
        <a:p>
          <a:endParaRPr lang="ru-RU"/>
        </a:p>
      </dgm:t>
    </dgm:pt>
    <dgm:pt modelId="{07E43527-76F8-4876-8664-71A208F0BC8F}" type="sibTrans" cxnId="{5814C31F-A7E8-47B2-94EF-FC695F1D4659}">
      <dgm:prSet/>
      <dgm:spPr/>
      <dgm:t>
        <a:bodyPr/>
        <a:lstStyle/>
        <a:p>
          <a:endParaRPr lang="ru-RU"/>
        </a:p>
      </dgm:t>
    </dgm:pt>
    <dgm:pt modelId="{3BC76017-5B79-40FD-9448-C7BAB1E40105}">
      <dgm:prSet phldrT="[Текст]"/>
      <dgm:spPr/>
      <dgm:t>
        <a:bodyPr/>
        <a:lstStyle/>
        <a:p>
          <a:r>
            <a:rPr lang="en-US" dirty="0" smtClean="0"/>
            <a:t>МҰҒАЛІМ</a:t>
          </a:r>
          <a:endParaRPr lang="ru-RU" dirty="0"/>
        </a:p>
      </dgm:t>
    </dgm:pt>
    <dgm:pt modelId="{5EF0AAE0-AE0D-429B-99E5-A4D1FD7770CD}" type="parTrans" cxnId="{114B07FA-3B0D-4DAF-9805-4BC4DEBFAD8E}">
      <dgm:prSet/>
      <dgm:spPr/>
      <dgm:t>
        <a:bodyPr/>
        <a:lstStyle/>
        <a:p>
          <a:endParaRPr lang="ru-RU"/>
        </a:p>
      </dgm:t>
    </dgm:pt>
    <dgm:pt modelId="{CFE22D62-4A60-4972-A072-DA031BA0D3E5}" type="sibTrans" cxnId="{114B07FA-3B0D-4DAF-9805-4BC4DEBFAD8E}">
      <dgm:prSet/>
      <dgm:spPr/>
      <dgm:t>
        <a:bodyPr/>
        <a:lstStyle/>
        <a:p>
          <a:endParaRPr lang="ru-RU"/>
        </a:p>
      </dgm:t>
    </dgm:pt>
    <dgm:pt modelId="{EA10F434-ACFA-4382-9DF2-DBFA61AEF283}">
      <dgm:prSet phldrT="[Текст]"/>
      <dgm:spPr/>
      <dgm:t>
        <a:bodyPr/>
        <a:lstStyle/>
        <a:p>
          <a:r>
            <a:rPr lang="en-US" dirty="0" smtClean="0"/>
            <a:t>НАҒЫЗ ЖЫР ПЕРЗЕНТІ</a:t>
          </a:r>
          <a:endParaRPr lang="ru-RU" dirty="0"/>
        </a:p>
      </dgm:t>
    </dgm:pt>
    <dgm:pt modelId="{A991388E-239B-4ECF-A212-526DE38AA035}" type="parTrans" cxnId="{8023D3CD-D9D5-4659-837C-1EE776BADEAF}">
      <dgm:prSet/>
      <dgm:spPr/>
      <dgm:t>
        <a:bodyPr/>
        <a:lstStyle/>
        <a:p>
          <a:endParaRPr lang="ru-RU"/>
        </a:p>
      </dgm:t>
    </dgm:pt>
    <dgm:pt modelId="{C664AFEF-A7FB-4500-BE77-F40F7E91DBCB}" type="sibTrans" cxnId="{8023D3CD-D9D5-4659-837C-1EE776BADEAF}">
      <dgm:prSet/>
      <dgm:spPr/>
      <dgm:t>
        <a:bodyPr/>
        <a:lstStyle/>
        <a:p>
          <a:endParaRPr lang="ru-RU"/>
        </a:p>
      </dgm:t>
    </dgm:pt>
    <dgm:pt modelId="{9190D8EB-B7F0-4E4D-8D79-97CCBB138A91}">
      <dgm:prSet phldrT="[Текст]"/>
      <dgm:spPr/>
      <dgm:t>
        <a:bodyPr/>
        <a:lstStyle/>
        <a:p>
          <a:r>
            <a:rPr lang="en-US" dirty="0" smtClean="0"/>
            <a:t>БІРНЕШЕ ЖИНАҒЫНЫҢ АВТОРЫ</a:t>
          </a:r>
          <a:endParaRPr lang="ru-RU" dirty="0"/>
        </a:p>
      </dgm:t>
    </dgm:pt>
    <dgm:pt modelId="{6ED9D2F0-E2E5-4495-AF6D-4710BF4D0331}" type="parTrans" cxnId="{55AD1FA0-E168-451F-96E5-D429BE578949}">
      <dgm:prSet/>
      <dgm:spPr/>
      <dgm:t>
        <a:bodyPr/>
        <a:lstStyle/>
        <a:p>
          <a:endParaRPr lang="ru-RU"/>
        </a:p>
      </dgm:t>
    </dgm:pt>
    <dgm:pt modelId="{D28A4837-DCE8-4B00-98BE-27085453F9A4}" type="sibTrans" cxnId="{55AD1FA0-E168-451F-96E5-D429BE578949}">
      <dgm:prSet/>
      <dgm:spPr/>
      <dgm:t>
        <a:bodyPr/>
        <a:lstStyle/>
        <a:p>
          <a:endParaRPr lang="ru-RU"/>
        </a:p>
      </dgm:t>
    </dgm:pt>
    <dgm:pt modelId="{1EAB5E1D-6547-4002-9B6C-D803EA3B922F}">
      <dgm:prSet phldrT="[Текст]"/>
      <dgm:spPr/>
      <dgm:t>
        <a:bodyPr/>
        <a:lstStyle/>
        <a:p>
          <a:r>
            <a:rPr lang="en-US" dirty="0" smtClean="0"/>
            <a:t>30-АҚ ЖЫЛ ҒҰМЫР КЕШТІ</a:t>
          </a:r>
          <a:endParaRPr lang="ru-RU" dirty="0"/>
        </a:p>
      </dgm:t>
    </dgm:pt>
    <dgm:pt modelId="{73DEA28B-F7EE-403A-AD39-186C1B6392C3}" type="parTrans" cxnId="{BB308AA9-62FE-4ED2-947F-3DB478D1631F}">
      <dgm:prSet/>
      <dgm:spPr/>
      <dgm:t>
        <a:bodyPr/>
        <a:lstStyle/>
        <a:p>
          <a:endParaRPr lang="ru-RU"/>
        </a:p>
      </dgm:t>
    </dgm:pt>
    <dgm:pt modelId="{6A8183A0-1CEA-4CC0-84D4-344FD2BEA6C8}" type="sibTrans" cxnId="{BB308AA9-62FE-4ED2-947F-3DB478D1631F}">
      <dgm:prSet/>
      <dgm:spPr/>
      <dgm:t>
        <a:bodyPr/>
        <a:lstStyle/>
        <a:p>
          <a:endParaRPr lang="ru-RU"/>
        </a:p>
      </dgm:t>
    </dgm:pt>
    <dgm:pt modelId="{E92107B0-D518-4921-9627-8C881545DB52}" type="pres">
      <dgm:prSet presAssocID="{7E07D73C-5D63-40B0-A79D-E1DA919B82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B3DCB5-5AFE-4457-BFB1-7408BD97C981}" type="pres">
      <dgm:prSet presAssocID="{AE38A7A9-DAF9-424F-B7EC-8D17C0E4C13A}" presName="centerShape" presStyleLbl="node0" presStyleIdx="0" presStyleCnt="1"/>
      <dgm:spPr/>
      <dgm:t>
        <a:bodyPr/>
        <a:lstStyle/>
        <a:p>
          <a:endParaRPr lang="ru-RU"/>
        </a:p>
      </dgm:t>
    </dgm:pt>
    <dgm:pt modelId="{0F16261A-01D8-472E-989F-2E205E2A9216}" type="pres">
      <dgm:prSet presAssocID="{6CEABB2D-D662-4DDA-980A-497ABB247A03}" presName="parTrans" presStyleLbl="sibTrans2D1" presStyleIdx="0" presStyleCnt="8"/>
      <dgm:spPr/>
      <dgm:t>
        <a:bodyPr/>
        <a:lstStyle/>
        <a:p>
          <a:endParaRPr lang="ru-RU"/>
        </a:p>
      </dgm:t>
    </dgm:pt>
    <dgm:pt modelId="{3FD93769-A551-4566-B346-D067AD55313A}" type="pres">
      <dgm:prSet presAssocID="{6CEABB2D-D662-4DDA-980A-497ABB247A03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EAAD7954-A426-4938-B3FD-1B1B4A72A2AF}" type="pres">
      <dgm:prSet presAssocID="{3C25B09B-8D05-440C-A5D2-59B63D6220A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BCFF06-BE7B-40F9-B725-530DF49309CA}" type="pres">
      <dgm:prSet presAssocID="{A8379CDA-950A-4B89-B586-D1D8EC0E5394}" presName="parTrans" presStyleLbl="sibTrans2D1" presStyleIdx="1" presStyleCnt="8"/>
      <dgm:spPr/>
      <dgm:t>
        <a:bodyPr/>
        <a:lstStyle/>
        <a:p>
          <a:endParaRPr lang="ru-RU"/>
        </a:p>
      </dgm:t>
    </dgm:pt>
    <dgm:pt modelId="{EAFE4CE3-7B8D-47AD-B26F-99BE65BC238B}" type="pres">
      <dgm:prSet presAssocID="{A8379CDA-950A-4B89-B586-D1D8EC0E5394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C29429B9-3054-4182-B7DF-B1734758B975}" type="pres">
      <dgm:prSet presAssocID="{DEFED43C-5052-43F8-A881-23AEC199B20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9183E-65B6-4CA6-8E37-45A98B98397F}" type="pres">
      <dgm:prSet presAssocID="{00FA1F58-0162-4893-B431-CAF68613D901}" presName="parTrans" presStyleLbl="sibTrans2D1" presStyleIdx="2" presStyleCnt="8"/>
      <dgm:spPr/>
      <dgm:t>
        <a:bodyPr/>
        <a:lstStyle/>
        <a:p>
          <a:endParaRPr lang="ru-RU"/>
        </a:p>
      </dgm:t>
    </dgm:pt>
    <dgm:pt modelId="{40A51C92-8B12-46F1-A139-CCE437953F84}" type="pres">
      <dgm:prSet presAssocID="{00FA1F58-0162-4893-B431-CAF68613D901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0F4AE558-E51A-4C6D-8F46-F029C6026894}" type="pres">
      <dgm:prSet presAssocID="{A356BF93-CE34-4EA2-946B-C1F9858F8864}" presName="node" presStyleLbl="node1" presStyleIdx="2" presStyleCnt="8" custRadScaleRad="105284" custRadScaleInc="-792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661C9-3FDE-4D16-B25B-73589CB2524E}" type="pres">
      <dgm:prSet presAssocID="{78C403A3-86B6-4AA2-940C-11619CC3B95F}" presName="parTrans" presStyleLbl="sibTrans2D1" presStyleIdx="3" presStyleCnt="8"/>
      <dgm:spPr/>
      <dgm:t>
        <a:bodyPr/>
        <a:lstStyle/>
        <a:p>
          <a:endParaRPr lang="ru-RU"/>
        </a:p>
      </dgm:t>
    </dgm:pt>
    <dgm:pt modelId="{236FC630-C8DE-4643-88F3-FDF3654528B0}" type="pres">
      <dgm:prSet presAssocID="{78C403A3-86B6-4AA2-940C-11619CC3B95F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CF3BC06E-7BF5-430B-9396-CDE72FACC585}" type="pres">
      <dgm:prSet presAssocID="{29921A7C-F332-4E4E-AE27-B5803530524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EE694-2520-4E92-9FBC-1F3FF1364D28}" type="pres">
      <dgm:prSet presAssocID="{5EF0AAE0-AE0D-429B-99E5-A4D1FD7770CD}" presName="parTrans" presStyleLbl="sibTrans2D1" presStyleIdx="4" presStyleCnt="8"/>
      <dgm:spPr/>
      <dgm:t>
        <a:bodyPr/>
        <a:lstStyle/>
        <a:p>
          <a:endParaRPr lang="ru-RU"/>
        </a:p>
      </dgm:t>
    </dgm:pt>
    <dgm:pt modelId="{555C62EA-4D04-4670-A81E-1E78C318021E}" type="pres">
      <dgm:prSet presAssocID="{5EF0AAE0-AE0D-429B-99E5-A4D1FD7770CD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CFA96EE5-5FE4-4379-AEEA-6715E58973B4}" type="pres">
      <dgm:prSet presAssocID="{3BC76017-5B79-40FD-9448-C7BAB1E4010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02D1D9-9F9A-4D71-9AD5-9DB044DE631C}" type="pres">
      <dgm:prSet presAssocID="{A991388E-239B-4ECF-A212-526DE38AA035}" presName="parTrans" presStyleLbl="sibTrans2D1" presStyleIdx="5" presStyleCnt="8"/>
      <dgm:spPr/>
      <dgm:t>
        <a:bodyPr/>
        <a:lstStyle/>
        <a:p>
          <a:endParaRPr lang="ru-RU"/>
        </a:p>
      </dgm:t>
    </dgm:pt>
    <dgm:pt modelId="{15B9C9AB-1A7B-46BE-B59A-A6878C75FB9C}" type="pres">
      <dgm:prSet presAssocID="{A991388E-239B-4ECF-A212-526DE38AA035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E08720BF-FC8E-4E06-92FC-5139863284EF}" type="pres">
      <dgm:prSet presAssocID="{EA10F434-ACFA-4382-9DF2-DBFA61AEF28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E441C-D619-414D-9753-95FD3C99124A}" type="pres">
      <dgm:prSet presAssocID="{6ED9D2F0-E2E5-4495-AF6D-4710BF4D0331}" presName="parTrans" presStyleLbl="sibTrans2D1" presStyleIdx="6" presStyleCnt="8"/>
      <dgm:spPr/>
      <dgm:t>
        <a:bodyPr/>
        <a:lstStyle/>
        <a:p>
          <a:endParaRPr lang="ru-RU"/>
        </a:p>
      </dgm:t>
    </dgm:pt>
    <dgm:pt modelId="{F68B4496-1F43-4427-AFC8-34B08F75A98C}" type="pres">
      <dgm:prSet presAssocID="{6ED9D2F0-E2E5-4495-AF6D-4710BF4D0331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A84237CB-2A7D-44F7-8997-5600AB4009FD}" type="pres">
      <dgm:prSet presAssocID="{9190D8EB-B7F0-4E4D-8D79-97CCBB138A91}" presName="node" presStyleLbl="node1" presStyleIdx="6" presStyleCnt="8" custRadScaleRad="103870" custRadScaleInc="-798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3C14C-C5BF-41D0-B20B-9B990407450B}" type="pres">
      <dgm:prSet presAssocID="{73DEA28B-F7EE-403A-AD39-186C1B6392C3}" presName="parTrans" presStyleLbl="sibTrans2D1" presStyleIdx="7" presStyleCnt="8"/>
      <dgm:spPr/>
      <dgm:t>
        <a:bodyPr/>
        <a:lstStyle/>
        <a:p>
          <a:endParaRPr lang="ru-RU"/>
        </a:p>
      </dgm:t>
    </dgm:pt>
    <dgm:pt modelId="{3F9434AC-4BAA-44FF-9F15-3CC0A4F9AA30}" type="pres">
      <dgm:prSet presAssocID="{73DEA28B-F7EE-403A-AD39-186C1B6392C3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1B8B50DC-3B63-4859-B99E-4D812B5084F7}" type="pres">
      <dgm:prSet presAssocID="{1EAB5E1D-6547-4002-9B6C-D803EA3B922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076BB1-70AD-4390-9299-5F972C701E88}" type="presOf" srcId="{AE38A7A9-DAF9-424F-B7EC-8D17C0E4C13A}" destId="{2AB3DCB5-5AFE-4457-BFB1-7408BD97C981}" srcOrd="0" destOrd="0" presId="urn:microsoft.com/office/officeart/2005/8/layout/radial5"/>
    <dgm:cxn modelId="{85EDF355-AA64-470C-A6A1-621304FB10EE}" srcId="{AE38A7A9-DAF9-424F-B7EC-8D17C0E4C13A}" destId="{DEFED43C-5052-43F8-A881-23AEC199B202}" srcOrd="1" destOrd="0" parTransId="{A8379CDA-950A-4B89-B586-D1D8EC0E5394}" sibTransId="{2E960791-01AE-446B-97B2-ACC49BCDE37F}"/>
    <dgm:cxn modelId="{F71D8C12-7437-4994-84BA-397A817B4DF2}" type="presOf" srcId="{9190D8EB-B7F0-4E4D-8D79-97CCBB138A91}" destId="{A84237CB-2A7D-44F7-8997-5600AB4009FD}" srcOrd="0" destOrd="0" presId="urn:microsoft.com/office/officeart/2005/8/layout/radial5"/>
    <dgm:cxn modelId="{B5E970FA-AFB1-4D02-9F61-F82831E2A526}" type="presOf" srcId="{7E07D73C-5D63-40B0-A79D-E1DA919B82A8}" destId="{E92107B0-D518-4921-9627-8C881545DB52}" srcOrd="0" destOrd="0" presId="urn:microsoft.com/office/officeart/2005/8/layout/radial5"/>
    <dgm:cxn modelId="{E2575821-4F53-4E85-8A2B-2CEAA254E669}" type="presOf" srcId="{73DEA28B-F7EE-403A-AD39-186C1B6392C3}" destId="{3F9434AC-4BAA-44FF-9F15-3CC0A4F9AA30}" srcOrd="1" destOrd="0" presId="urn:microsoft.com/office/officeart/2005/8/layout/radial5"/>
    <dgm:cxn modelId="{F5C94C6A-01EB-46C4-BB4B-C365D5171C52}" type="presOf" srcId="{6CEABB2D-D662-4DDA-980A-497ABB247A03}" destId="{3FD93769-A551-4566-B346-D067AD55313A}" srcOrd="1" destOrd="0" presId="urn:microsoft.com/office/officeart/2005/8/layout/radial5"/>
    <dgm:cxn modelId="{F1B58817-CF3C-48E9-96C5-516C635E4D2E}" type="presOf" srcId="{78C403A3-86B6-4AA2-940C-11619CC3B95F}" destId="{236FC630-C8DE-4643-88F3-FDF3654528B0}" srcOrd="1" destOrd="0" presId="urn:microsoft.com/office/officeart/2005/8/layout/radial5"/>
    <dgm:cxn modelId="{C05EDAEF-CDEF-46CF-A711-068C053C2C85}" srcId="{7E07D73C-5D63-40B0-A79D-E1DA919B82A8}" destId="{AE38A7A9-DAF9-424F-B7EC-8D17C0E4C13A}" srcOrd="0" destOrd="0" parTransId="{CE90E95B-1C29-4591-8530-BFA661FE780C}" sibTransId="{0F1614DA-E455-41A6-A2D9-141558B0BEA5}"/>
    <dgm:cxn modelId="{5814C31F-A7E8-47B2-94EF-FC695F1D4659}" srcId="{AE38A7A9-DAF9-424F-B7EC-8D17C0E4C13A}" destId="{29921A7C-F332-4E4E-AE27-B5803530524E}" srcOrd="3" destOrd="0" parTransId="{78C403A3-86B6-4AA2-940C-11619CC3B95F}" sibTransId="{07E43527-76F8-4876-8664-71A208F0BC8F}"/>
    <dgm:cxn modelId="{FEC8BEE7-4F1A-4B65-B5C6-89EEE02BBD84}" type="presOf" srcId="{78C403A3-86B6-4AA2-940C-11619CC3B95F}" destId="{9B0661C9-3FDE-4D16-B25B-73589CB2524E}" srcOrd="0" destOrd="0" presId="urn:microsoft.com/office/officeart/2005/8/layout/radial5"/>
    <dgm:cxn modelId="{E4A210B2-7370-473B-9601-71DDB2477CB1}" type="presOf" srcId="{73DEA28B-F7EE-403A-AD39-186C1B6392C3}" destId="{DA03C14C-C5BF-41D0-B20B-9B990407450B}" srcOrd="0" destOrd="0" presId="urn:microsoft.com/office/officeart/2005/8/layout/radial5"/>
    <dgm:cxn modelId="{EC30A380-47F0-4014-937C-D9B5F7661E4F}" type="presOf" srcId="{29921A7C-F332-4E4E-AE27-B5803530524E}" destId="{CF3BC06E-7BF5-430B-9396-CDE72FACC585}" srcOrd="0" destOrd="0" presId="urn:microsoft.com/office/officeart/2005/8/layout/radial5"/>
    <dgm:cxn modelId="{0C678A2C-FB7C-4D55-AB6E-E44D09AD1354}" srcId="{AE38A7A9-DAF9-424F-B7EC-8D17C0E4C13A}" destId="{A356BF93-CE34-4EA2-946B-C1F9858F8864}" srcOrd="2" destOrd="0" parTransId="{00FA1F58-0162-4893-B431-CAF68613D901}" sibTransId="{6F39ACEB-C284-4329-A6BD-2D57764E60C3}"/>
    <dgm:cxn modelId="{A9BCD8BA-4CCC-4773-879E-1CA4D4A7A073}" type="presOf" srcId="{3BC76017-5B79-40FD-9448-C7BAB1E40105}" destId="{CFA96EE5-5FE4-4379-AEEA-6715E58973B4}" srcOrd="0" destOrd="0" presId="urn:microsoft.com/office/officeart/2005/8/layout/radial5"/>
    <dgm:cxn modelId="{FDEFDD40-BEB9-4092-8422-45CDB15F6176}" type="presOf" srcId="{EA10F434-ACFA-4382-9DF2-DBFA61AEF283}" destId="{E08720BF-FC8E-4E06-92FC-5139863284EF}" srcOrd="0" destOrd="0" presId="urn:microsoft.com/office/officeart/2005/8/layout/radial5"/>
    <dgm:cxn modelId="{4D154618-B31A-4280-B8BB-8C209E892EFE}" type="presOf" srcId="{6ED9D2F0-E2E5-4495-AF6D-4710BF4D0331}" destId="{3E7E441C-D619-414D-9753-95FD3C99124A}" srcOrd="0" destOrd="0" presId="urn:microsoft.com/office/officeart/2005/8/layout/radial5"/>
    <dgm:cxn modelId="{FB3B69F2-B77C-45B0-9D20-430ABC3D15EC}" type="presOf" srcId="{00FA1F58-0162-4893-B431-CAF68613D901}" destId="{6849183E-65B6-4CA6-8E37-45A98B98397F}" srcOrd="0" destOrd="0" presId="urn:microsoft.com/office/officeart/2005/8/layout/radial5"/>
    <dgm:cxn modelId="{5E090A62-783C-4250-A1FF-7336C8E845E7}" type="presOf" srcId="{A356BF93-CE34-4EA2-946B-C1F9858F8864}" destId="{0F4AE558-E51A-4C6D-8F46-F029C6026894}" srcOrd="0" destOrd="0" presId="urn:microsoft.com/office/officeart/2005/8/layout/radial5"/>
    <dgm:cxn modelId="{06ECF400-6C84-4B8F-B540-83210B7183CE}" type="presOf" srcId="{3C25B09B-8D05-440C-A5D2-59B63D6220AE}" destId="{EAAD7954-A426-4938-B3FD-1B1B4A72A2AF}" srcOrd="0" destOrd="0" presId="urn:microsoft.com/office/officeart/2005/8/layout/radial5"/>
    <dgm:cxn modelId="{3BC24877-496E-43AC-9C9D-6BBFC0C01AED}" type="presOf" srcId="{DEFED43C-5052-43F8-A881-23AEC199B202}" destId="{C29429B9-3054-4182-B7DF-B1734758B975}" srcOrd="0" destOrd="0" presId="urn:microsoft.com/office/officeart/2005/8/layout/radial5"/>
    <dgm:cxn modelId="{9AF81A2F-8530-4CE5-B6EE-EDA0AA329D71}" type="presOf" srcId="{6ED9D2F0-E2E5-4495-AF6D-4710BF4D0331}" destId="{F68B4496-1F43-4427-AFC8-34B08F75A98C}" srcOrd="1" destOrd="0" presId="urn:microsoft.com/office/officeart/2005/8/layout/radial5"/>
    <dgm:cxn modelId="{8023D3CD-D9D5-4659-837C-1EE776BADEAF}" srcId="{AE38A7A9-DAF9-424F-B7EC-8D17C0E4C13A}" destId="{EA10F434-ACFA-4382-9DF2-DBFA61AEF283}" srcOrd="5" destOrd="0" parTransId="{A991388E-239B-4ECF-A212-526DE38AA035}" sibTransId="{C664AFEF-A7FB-4500-BE77-F40F7E91DBCB}"/>
    <dgm:cxn modelId="{BB308AA9-62FE-4ED2-947F-3DB478D1631F}" srcId="{AE38A7A9-DAF9-424F-B7EC-8D17C0E4C13A}" destId="{1EAB5E1D-6547-4002-9B6C-D803EA3B922F}" srcOrd="7" destOrd="0" parTransId="{73DEA28B-F7EE-403A-AD39-186C1B6392C3}" sibTransId="{6A8183A0-1CEA-4CC0-84D4-344FD2BEA6C8}"/>
    <dgm:cxn modelId="{94655479-9101-47AA-BB30-3BDC402C45C1}" type="presOf" srcId="{A991388E-239B-4ECF-A212-526DE38AA035}" destId="{FB02D1D9-9F9A-4D71-9AD5-9DB044DE631C}" srcOrd="0" destOrd="0" presId="urn:microsoft.com/office/officeart/2005/8/layout/radial5"/>
    <dgm:cxn modelId="{753DB5D4-48EB-4443-A7A8-5FCAD3C11320}" type="presOf" srcId="{6CEABB2D-D662-4DDA-980A-497ABB247A03}" destId="{0F16261A-01D8-472E-989F-2E205E2A9216}" srcOrd="0" destOrd="0" presId="urn:microsoft.com/office/officeart/2005/8/layout/radial5"/>
    <dgm:cxn modelId="{0EC03597-F338-4DD5-8DF6-48E149094985}" type="presOf" srcId="{1EAB5E1D-6547-4002-9B6C-D803EA3B922F}" destId="{1B8B50DC-3B63-4859-B99E-4D812B5084F7}" srcOrd="0" destOrd="0" presId="urn:microsoft.com/office/officeart/2005/8/layout/radial5"/>
    <dgm:cxn modelId="{55AD1FA0-E168-451F-96E5-D429BE578949}" srcId="{AE38A7A9-DAF9-424F-B7EC-8D17C0E4C13A}" destId="{9190D8EB-B7F0-4E4D-8D79-97CCBB138A91}" srcOrd="6" destOrd="0" parTransId="{6ED9D2F0-E2E5-4495-AF6D-4710BF4D0331}" sibTransId="{D28A4837-DCE8-4B00-98BE-27085453F9A4}"/>
    <dgm:cxn modelId="{186CA64D-541E-4B84-9512-4E8A24FFBBF0}" type="presOf" srcId="{A8379CDA-950A-4B89-B586-D1D8EC0E5394}" destId="{42BCFF06-BE7B-40F9-B725-530DF49309CA}" srcOrd="0" destOrd="0" presId="urn:microsoft.com/office/officeart/2005/8/layout/radial5"/>
    <dgm:cxn modelId="{A1F2B403-EA20-4318-A065-4813FD829D44}" type="presOf" srcId="{5EF0AAE0-AE0D-429B-99E5-A4D1FD7770CD}" destId="{555C62EA-4D04-4670-A81E-1E78C318021E}" srcOrd="1" destOrd="0" presId="urn:microsoft.com/office/officeart/2005/8/layout/radial5"/>
    <dgm:cxn modelId="{114B07FA-3B0D-4DAF-9805-4BC4DEBFAD8E}" srcId="{AE38A7A9-DAF9-424F-B7EC-8D17C0E4C13A}" destId="{3BC76017-5B79-40FD-9448-C7BAB1E40105}" srcOrd="4" destOrd="0" parTransId="{5EF0AAE0-AE0D-429B-99E5-A4D1FD7770CD}" sibTransId="{CFE22D62-4A60-4972-A072-DA031BA0D3E5}"/>
    <dgm:cxn modelId="{1DE4EBE3-F0C1-4E86-AB8F-EEF2223488CD}" type="presOf" srcId="{A991388E-239B-4ECF-A212-526DE38AA035}" destId="{15B9C9AB-1A7B-46BE-B59A-A6878C75FB9C}" srcOrd="1" destOrd="0" presId="urn:microsoft.com/office/officeart/2005/8/layout/radial5"/>
    <dgm:cxn modelId="{021C7CD0-8892-4203-9DA1-8A98AFE952B3}" type="presOf" srcId="{5EF0AAE0-AE0D-429B-99E5-A4D1FD7770CD}" destId="{146EE694-2520-4E92-9FBC-1F3FF1364D28}" srcOrd="0" destOrd="0" presId="urn:microsoft.com/office/officeart/2005/8/layout/radial5"/>
    <dgm:cxn modelId="{3D955205-5608-442A-B5E6-72061E1ED5ED}" type="presOf" srcId="{A8379CDA-950A-4B89-B586-D1D8EC0E5394}" destId="{EAFE4CE3-7B8D-47AD-B26F-99BE65BC238B}" srcOrd="1" destOrd="0" presId="urn:microsoft.com/office/officeart/2005/8/layout/radial5"/>
    <dgm:cxn modelId="{C6A761A9-CCF7-4090-9AF2-A80E8730BC4C}" srcId="{AE38A7A9-DAF9-424F-B7EC-8D17C0E4C13A}" destId="{3C25B09B-8D05-440C-A5D2-59B63D6220AE}" srcOrd="0" destOrd="0" parTransId="{6CEABB2D-D662-4DDA-980A-497ABB247A03}" sibTransId="{A7477952-5950-4949-8F61-06782A7083E5}"/>
    <dgm:cxn modelId="{3927CC56-DD7B-4A10-83D8-BBECCED5FBB7}" type="presOf" srcId="{00FA1F58-0162-4893-B431-CAF68613D901}" destId="{40A51C92-8B12-46F1-A139-CCE437953F84}" srcOrd="1" destOrd="0" presId="urn:microsoft.com/office/officeart/2005/8/layout/radial5"/>
    <dgm:cxn modelId="{2B93587F-CFC1-4BFA-8A17-A3C6D5053B9C}" type="presParOf" srcId="{E92107B0-D518-4921-9627-8C881545DB52}" destId="{2AB3DCB5-5AFE-4457-BFB1-7408BD97C981}" srcOrd="0" destOrd="0" presId="urn:microsoft.com/office/officeart/2005/8/layout/radial5"/>
    <dgm:cxn modelId="{292C6A1C-E01E-4199-9B5E-C78A058ACBD8}" type="presParOf" srcId="{E92107B0-D518-4921-9627-8C881545DB52}" destId="{0F16261A-01D8-472E-989F-2E205E2A9216}" srcOrd="1" destOrd="0" presId="urn:microsoft.com/office/officeart/2005/8/layout/radial5"/>
    <dgm:cxn modelId="{32D824AA-B1CB-49FD-BC66-5AAA81933B8A}" type="presParOf" srcId="{0F16261A-01D8-472E-989F-2E205E2A9216}" destId="{3FD93769-A551-4566-B346-D067AD55313A}" srcOrd="0" destOrd="0" presId="urn:microsoft.com/office/officeart/2005/8/layout/radial5"/>
    <dgm:cxn modelId="{E52F4038-0FFB-487F-8C92-6A6EC0C9FD6B}" type="presParOf" srcId="{E92107B0-D518-4921-9627-8C881545DB52}" destId="{EAAD7954-A426-4938-B3FD-1B1B4A72A2AF}" srcOrd="2" destOrd="0" presId="urn:microsoft.com/office/officeart/2005/8/layout/radial5"/>
    <dgm:cxn modelId="{D2DD4E7D-36C1-49C5-B047-194DD450F099}" type="presParOf" srcId="{E92107B0-D518-4921-9627-8C881545DB52}" destId="{42BCFF06-BE7B-40F9-B725-530DF49309CA}" srcOrd="3" destOrd="0" presId="urn:microsoft.com/office/officeart/2005/8/layout/radial5"/>
    <dgm:cxn modelId="{6C0059B9-BB6D-4B72-BDFD-75DEB29BE9A3}" type="presParOf" srcId="{42BCFF06-BE7B-40F9-B725-530DF49309CA}" destId="{EAFE4CE3-7B8D-47AD-B26F-99BE65BC238B}" srcOrd="0" destOrd="0" presId="urn:microsoft.com/office/officeart/2005/8/layout/radial5"/>
    <dgm:cxn modelId="{E3195CE7-8576-4FD0-BF0D-47ED0B7E82C3}" type="presParOf" srcId="{E92107B0-D518-4921-9627-8C881545DB52}" destId="{C29429B9-3054-4182-B7DF-B1734758B975}" srcOrd="4" destOrd="0" presId="urn:microsoft.com/office/officeart/2005/8/layout/radial5"/>
    <dgm:cxn modelId="{6F10E4D9-B4A3-465D-A44F-176192B6BC43}" type="presParOf" srcId="{E92107B0-D518-4921-9627-8C881545DB52}" destId="{6849183E-65B6-4CA6-8E37-45A98B98397F}" srcOrd="5" destOrd="0" presId="urn:microsoft.com/office/officeart/2005/8/layout/radial5"/>
    <dgm:cxn modelId="{6A5EA5B8-A21D-438C-8517-04DE29872011}" type="presParOf" srcId="{6849183E-65B6-4CA6-8E37-45A98B98397F}" destId="{40A51C92-8B12-46F1-A139-CCE437953F84}" srcOrd="0" destOrd="0" presId="urn:microsoft.com/office/officeart/2005/8/layout/radial5"/>
    <dgm:cxn modelId="{CC272E67-1E78-45F7-B91E-71684DEC7F69}" type="presParOf" srcId="{E92107B0-D518-4921-9627-8C881545DB52}" destId="{0F4AE558-E51A-4C6D-8F46-F029C6026894}" srcOrd="6" destOrd="0" presId="urn:microsoft.com/office/officeart/2005/8/layout/radial5"/>
    <dgm:cxn modelId="{B94A0D43-BE79-4339-A98F-0A4871D235D7}" type="presParOf" srcId="{E92107B0-D518-4921-9627-8C881545DB52}" destId="{9B0661C9-3FDE-4D16-B25B-73589CB2524E}" srcOrd="7" destOrd="0" presId="urn:microsoft.com/office/officeart/2005/8/layout/radial5"/>
    <dgm:cxn modelId="{0C6F1C72-F84E-4BA0-ACC2-AB15B3300801}" type="presParOf" srcId="{9B0661C9-3FDE-4D16-B25B-73589CB2524E}" destId="{236FC630-C8DE-4643-88F3-FDF3654528B0}" srcOrd="0" destOrd="0" presId="urn:microsoft.com/office/officeart/2005/8/layout/radial5"/>
    <dgm:cxn modelId="{7C33E03F-C895-4063-B7D7-FE51E58B28DF}" type="presParOf" srcId="{E92107B0-D518-4921-9627-8C881545DB52}" destId="{CF3BC06E-7BF5-430B-9396-CDE72FACC585}" srcOrd="8" destOrd="0" presId="urn:microsoft.com/office/officeart/2005/8/layout/radial5"/>
    <dgm:cxn modelId="{CA2649BC-91D2-427E-AAEE-0C79CB4D18E8}" type="presParOf" srcId="{E92107B0-D518-4921-9627-8C881545DB52}" destId="{146EE694-2520-4E92-9FBC-1F3FF1364D28}" srcOrd="9" destOrd="0" presId="urn:microsoft.com/office/officeart/2005/8/layout/radial5"/>
    <dgm:cxn modelId="{62982BF2-8ECF-45A7-87C1-065DBAC51453}" type="presParOf" srcId="{146EE694-2520-4E92-9FBC-1F3FF1364D28}" destId="{555C62EA-4D04-4670-A81E-1E78C318021E}" srcOrd="0" destOrd="0" presId="urn:microsoft.com/office/officeart/2005/8/layout/radial5"/>
    <dgm:cxn modelId="{61DBB84F-5910-47F3-B890-E240D21963C7}" type="presParOf" srcId="{E92107B0-D518-4921-9627-8C881545DB52}" destId="{CFA96EE5-5FE4-4379-AEEA-6715E58973B4}" srcOrd="10" destOrd="0" presId="urn:microsoft.com/office/officeart/2005/8/layout/radial5"/>
    <dgm:cxn modelId="{5FAD675F-3D7B-4C0B-B5D7-74224D3F76A0}" type="presParOf" srcId="{E92107B0-D518-4921-9627-8C881545DB52}" destId="{FB02D1D9-9F9A-4D71-9AD5-9DB044DE631C}" srcOrd="11" destOrd="0" presId="urn:microsoft.com/office/officeart/2005/8/layout/radial5"/>
    <dgm:cxn modelId="{164BB1B8-7208-4EA2-8E94-004A36894096}" type="presParOf" srcId="{FB02D1D9-9F9A-4D71-9AD5-9DB044DE631C}" destId="{15B9C9AB-1A7B-46BE-B59A-A6878C75FB9C}" srcOrd="0" destOrd="0" presId="urn:microsoft.com/office/officeart/2005/8/layout/radial5"/>
    <dgm:cxn modelId="{85A44A2E-6ABF-4901-9F3D-671CB9E7F4BF}" type="presParOf" srcId="{E92107B0-D518-4921-9627-8C881545DB52}" destId="{E08720BF-FC8E-4E06-92FC-5139863284EF}" srcOrd="12" destOrd="0" presId="urn:microsoft.com/office/officeart/2005/8/layout/radial5"/>
    <dgm:cxn modelId="{00DE8862-EED2-40FE-88E0-05AB75DBA1CC}" type="presParOf" srcId="{E92107B0-D518-4921-9627-8C881545DB52}" destId="{3E7E441C-D619-414D-9753-95FD3C99124A}" srcOrd="13" destOrd="0" presId="urn:microsoft.com/office/officeart/2005/8/layout/radial5"/>
    <dgm:cxn modelId="{AB4C6B9B-C61C-4992-A028-9454975B3C36}" type="presParOf" srcId="{3E7E441C-D619-414D-9753-95FD3C99124A}" destId="{F68B4496-1F43-4427-AFC8-34B08F75A98C}" srcOrd="0" destOrd="0" presId="urn:microsoft.com/office/officeart/2005/8/layout/radial5"/>
    <dgm:cxn modelId="{14AB425C-3024-467D-9B77-24DD5DF09AF2}" type="presParOf" srcId="{E92107B0-D518-4921-9627-8C881545DB52}" destId="{A84237CB-2A7D-44F7-8997-5600AB4009FD}" srcOrd="14" destOrd="0" presId="urn:microsoft.com/office/officeart/2005/8/layout/radial5"/>
    <dgm:cxn modelId="{35D2553A-CC4D-43EA-8A86-24A0B45710B8}" type="presParOf" srcId="{E92107B0-D518-4921-9627-8C881545DB52}" destId="{DA03C14C-C5BF-41D0-B20B-9B990407450B}" srcOrd="15" destOrd="0" presId="urn:microsoft.com/office/officeart/2005/8/layout/radial5"/>
    <dgm:cxn modelId="{3C628AEE-E109-4E50-A2BE-8A7AD1BF0DC4}" type="presParOf" srcId="{DA03C14C-C5BF-41D0-B20B-9B990407450B}" destId="{3F9434AC-4BAA-44FF-9F15-3CC0A4F9AA30}" srcOrd="0" destOrd="0" presId="urn:microsoft.com/office/officeart/2005/8/layout/radial5"/>
    <dgm:cxn modelId="{8DF0F1E4-5179-486A-BFAD-017558194093}" type="presParOf" srcId="{E92107B0-D518-4921-9627-8C881545DB52}" destId="{1B8B50DC-3B63-4859-B99E-4D812B5084F7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8FCA3-C69F-428A-9E50-8106AE03B19C}">
      <dsp:nvSpPr>
        <dsp:cNvPr id="0" name=""/>
        <dsp:cNvSpPr/>
      </dsp:nvSpPr>
      <dsp:spPr>
        <a:xfrm>
          <a:off x="1903055" y="1060061"/>
          <a:ext cx="3464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0318" y="45720"/>
              </a:lnTo>
              <a:lnTo>
                <a:pt x="190318" y="102789"/>
              </a:lnTo>
              <a:lnTo>
                <a:pt x="346437" y="102789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066740" y="1103592"/>
        <a:ext cx="19066" cy="4377"/>
      </dsp:txXfrm>
    </dsp:sp>
    <dsp:sp modelId="{CB60877C-708E-4F5A-9362-570DF3280878}">
      <dsp:nvSpPr>
        <dsp:cNvPr id="0" name=""/>
        <dsp:cNvSpPr/>
      </dsp:nvSpPr>
      <dsp:spPr>
        <a:xfrm>
          <a:off x="1776" y="534857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1937 жылы 8 наурыз – Қарақалпақстан республикасы, Қоңырат ауданы, Қоңарат ауылында дүниеге келген.</a:t>
          </a:r>
          <a:endParaRPr lang="en-US" sz="1200" kern="12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76" y="534857"/>
        <a:ext cx="1903078" cy="1141847"/>
      </dsp:txXfrm>
    </dsp:sp>
    <dsp:sp modelId="{6C400B8F-00AD-4686-B6E7-21B9A772E9AC}">
      <dsp:nvSpPr>
        <dsp:cNvPr id="0" name=""/>
        <dsp:cNvSpPr/>
      </dsp:nvSpPr>
      <dsp:spPr>
        <a:xfrm>
          <a:off x="4183171" y="1060061"/>
          <a:ext cx="4677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02789"/>
              </a:moveTo>
              <a:lnTo>
                <a:pt x="250989" y="102789"/>
              </a:lnTo>
              <a:lnTo>
                <a:pt x="250989" y="45720"/>
              </a:lnTo>
              <a:lnTo>
                <a:pt x="467778" y="45720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04520" y="1103592"/>
        <a:ext cx="25081" cy="4377"/>
      </dsp:txXfrm>
    </dsp:sp>
    <dsp:sp modelId="{3D5FAE8F-7CFE-4FB7-941C-F632885B719C}">
      <dsp:nvSpPr>
        <dsp:cNvPr id="0" name=""/>
        <dsp:cNvSpPr/>
      </dsp:nvSpPr>
      <dsp:spPr>
        <a:xfrm>
          <a:off x="2281893" y="591927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1957 жылы – осы жылдан бастап алғашқы туындылары республикалық газет-журналдарда жариялана бастады.</a:t>
          </a:r>
          <a:endParaRPr lang="en-US" sz="1200" kern="12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1893" y="591927"/>
        <a:ext cx="1903078" cy="1141847"/>
      </dsp:txXfrm>
    </dsp:sp>
    <dsp:sp modelId="{14D935FA-389F-45BB-AE7B-E9D51F406E66}">
      <dsp:nvSpPr>
        <dsp:cNvPr id="0" name=""/>
        <dsp:cNvSpPr/>
      </dsp:nvSpPr>
      <dsp:spPr>
        <a:xfrm>
          <a:off x="6584628" y="1060061"/>
          <a:ext cx="4071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7108" y="45720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777239" y="1103592"/>
        <a:ext cx="21885" cy="4377"/>
      </dsp:txXfrm>
    </dsp:sp>
    <dsp:sp modelId="{2B012EC5-C787-4D30-9731-1E00E24998CC}">
      <dsp:nvSpPr>
        <dsp:cNvPr id="0" name=""/>
        <dsp:cNvSpPr/>
      </dsp:nvSpPr>
      <dsp:spPr>
        <a:xfrm>
          <a:off x="4683350" y="534857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1959 жылы – Ташкент педагогикалық институтын бітірді</a:t>
          </a:r>
          <a:endParaRPr lang="ru-RU" sz="1200" kern="1200"/>
        </a:p>
      </dsp:txBody>
      <dsp:txXfrm>
        <a:off x="4683350" y="534857"/>
        <a:ext cx="1903078" cy="1141847"/>
      </dsp:txXfrm>
    </dsp:sp>
    <dsp:sp modelId="{D8A07947-2527-459F-A287-75F4EDF27A61}">
      <dsp:nvSpPr>
        <dsp:cNvPr id="0" name=""/>
        <dsp:cNvSpPr/>
      </dsp:nvSpPr>
      <dsp:spPr>
        <a:xfrm>
          <a:off x="1599620" y="1674904"/>
          <a:ext cx="6376055" cy="465353"/>
        </a:xfrm>
        <a:custGeom>
          <a:avLst/>
          <a:gdLst/>
          <a:ahLst/>
          <a:cxnLst/>
          <a:rect l="0" t="0" r="0" b="0"/>
          <a:pathLst>
            <a:path>
              <a:moveTo>
                <a:pt x="6376055" y="0"/>
              </a:moveTo>
              <a:lnTo>
                <a:pt x="6376055" y="249776"/>
              </a:lnTo>
              <a:lnTo>
                <a:pt x="0" y="249776"/>
              </a:lnTo>
              <a:lnTo>
                <a:pt x="0" y="465353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27765" y="1905393"/>
        <a:ext cx="319765" cy="4377"/>
      </dsp:txXfrm>
    </dsp:sp>
    <dsp:sp modelId="{A20B877C-DC2D-467E-93CC-F12DDB1A02DE}">
      <dsp:nvSpPr>
        <dsp:cNvPr id="0" name=""/>
        <dsp:cNvSpPr/>
      </dsp:nvSpPr>
      <dsp:spPr>
        <a:xfrm>
          <a:off x="7024136" y="534857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1959-1962  -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Қоңырат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ауданындағы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орта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мектептерде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мұғалім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kern="1200" dirty="0"/>
        </a:p>
      </dsp:txBody>
      <dsp:txXfrm>
        <a:off x="7024136" y="534857"/>
        <a:ext cx="1903078" cy="1141847"/>
      </dsp:txXfrm>
    </dsp:sp>
    <dsp:sp modelId="{B8851498-7E97-4767-97A7-DB47444266AB}">
      <dsp:nvSpPr>
        <dsp:cNvPr id="0" name=""/>
        <dsp:cNvSpPr/>
      </dsp:nvSpPr>
      <dsp:spPr>
        <a:xfrm>
          <a:off x="2549359" y="2697862"/>
          <a:ext cx="5865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6587" y="45720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27223" y="2741393"/>
        <a:ext cx="30859" cy="4377"/>
      </dsp:txXfrm>
    </dsp:sp>
    <dsp:sp modelId="{4B212ABD-2F27-4504-A90A-BE44DE3C4765}">
      <dsp:nvSpPr>
        <dsp:cNvPr id="0" name=""/>
        <dsp:cNvSpPr/>
      </dsp:nvSpPr>
      <dsp:spPr>
        <a:xfrm>
          <a:off x="648081" y="2172658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1961 жылы – бір топ өлеңдері “Жас дәурен” атты жинаққа енді.</a:t>
          </a:r>
          <a:endParaRPr lang="en-US" sz="1200" kern="12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081" y="2172658"/>
        <a:ext cx="1903078" cy="1141847"/>
      </dsp:txXfrm>
    </dsp:sp>
    <dsp:sp modelId="{747826A4-3209-495D-B9EA-861EB1351967}">
      <dsp:nvSpPr>
        <dsp:cNvPr id="0" name=""/>
        <dsp:cNvSpPr/>
      </dsp:nvSpPr>
      <dsp:spPr>
        <a:xfrm>
          <a:off x="5069625" y="2697862"/>
          <a:ext cx="7306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0631" y="45720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15910" y="2741393"/>
        <a:ext cx="38061" cy="4377"/>
      </dsp:txXfrm>
    </dsp:sp>
    <dsp:sp modelId="{4B733B27-F93F-4A4B-9E86-2A739BA595BC}">
      <dsp:nvSpPr>
        <dsp:cNvPr id="0" name=""/>
        <dsp:cNvSpPr/>
      </dsp:nvSpPr>
      <dsp:spPr>
        <a:xfrm>
          <a:off x="3168347" y="2172658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1962 – 1965 –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Шымкент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облыстық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Сарыағаш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ауданындағы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орта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директоры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kern="1200" dirty="0"/>
        </a:p>
      </dsp:txBody>
      <dsp:txXfrm>
        <a:off x="3168347" y="2172658"/>
        <a:ext cx="1903078" cy="1141847"/>
      </dsp:txXfrm>
    </dsp:sp>
    <dsp:sp modelId="{1F04D238-D0E0-41D6-B917-473B2253D7E6}">
      <dsp:nvSpPr>
        <dsp:cNvPr id="0" name=""/>
        <dsp:cNvSpPr/>
      </dsp:nvSpPr>
      <dsp:spPr>
        <a:xfrm>
          <a:off x="1023539" y="3312705"/>
          <a:ext cx="5760657" cy="339723"/>
        </a:xfrm>
        <a:custGeom>
          <a:avLst/>
          <a:gdLst/>
          <a:ahLst/>
          <a:cxnLst/>
          <a:rect l="0" t="0" r="0" b="0"/>
          <a:pathLst>
            <a:path>
              <a:moveTo>
                <a:pt x="5760657" y="0"/>
              </a:moveTo>
              <a:lnTo>
                <a:pt x="5760657" y="186961"/>
              </a:lnTo>
              <a:lnTo>
                <a:pt x="0" y="186961"/>
              </a:lnTo>
              <a:lnTo>
                <a:pt x="0" y="339723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59554" y="3480379"/>
        <a:ext cx="288627" cy="4377"/>
      </dsp:txXfrm>
    </dsp:sp>
    <dsp:sp modelId="{130D257A-8077-4031-99A0-ABDCC7AB9DD0}">
      <dsp:nvSpPr>
        <dsp:cNvPr id="0" name=""/>
        <dsp:cNvSpPr/>
      </dsp:nvSpPr>
      <dsp:spPr>
        <a:xfrm>
          <a:off x="5832657" y="2172658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1963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“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Арман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сапары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Өмірге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саяхат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кітаптары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жарық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көрді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832657" y="2172658"/>
        <a:ext cx="1903078" cy="1141847"/>
      </dsp:txXfrm>
    </dsp:sp>
    <dsp:sp modelId="{44EEDBD8-8729-4912-9678-4ACC65EA7840}">
      <dsp:nvSpPr>
        <dsp:cNvPr id="0" name=""/>
        <dsp:cNvSpPr/>
      </dsp:nvSpPr>
      <dsp:spPr>
        <a:xfrm>
          <a:off x="1973278" y="4210033"/>
          <a:ext cx="1162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8434" y="45720"/>
              </a:lnTo>
              <a:lnTo>
                <a:pt x="598434" y="117728"/>
              </a:lnTo>
              <a:lnTo>
                <a:pt x="1162668" y="117728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24727" y="4253564"/>
        <a:ext cx="59771" cy="4377"/>
      </dsp:txXfrm>
    </dsp:sp>
    <dsp:sp modelId="{929114A0-9FF3-4969-8186-136606ED1B8D}">
      <dsp:nvSpPr>
        <dsp:cNvPr id="0" name=""/>
        <dsp:cNvSpPr/>
      </dsp:nvSpPr>
      <dsp:spPr>
        <a:xfrm>
          <a:off x="72000" y="3684829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1965-1967 –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Екі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жұмыссыз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жүрді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шығармашылығымен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айналысты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sp:txBody>
      <dsp:txXfrm>
        <a:off x="72000" y="3684829"/>
        <a:ext cx="1903078" cy="1141847"/>
      </dsp:txXfrm>
    </dsp:sp>
    <dsp:sp modelId="{F775C1BB-A0C9-45EF-924B-C59DBC3BA870}">
      <dsp:nvSpPr>
        <dsp:cNvPr id="0" name=""/>
        <dsp:cNvSpPr/>
      </dsp:nvSpPr>
      <dsp:spPr>
        <a:xfrm>
          <a:off x="5069625" y="4210036"/>
          <a:ext cx="7306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17724"/>
              </a:moveTo>
              <a:lnTo>
                <a:pt x="382415" y="117724"/>
              </a:lnTo>
              <a:lnTo>
                <a:pt x="382415" y="45720"/>
              </a:lnTo>
              <a:lnTo>
                <a:pt x="730631" y="45720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15825" y="4253568"/>
        <a:ext cx="38231" cy="4377"/>
      </dsp:txXfrm>
    </dsp:sp>
    <dsp:sp modelId="{2A0F658A-9417-41CD-B0F6-67858D819641}">
      <dsp:nvSpPr>
        <dsp:cNvPr id="0" name=""/>
        <dsp:cNvSpPr/>
      </dsp:nvSpPr>
      <dsp:spPr>
        <a:xfrm>
          <a:off x="3168347" y="3756838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1967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Жазушылар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Одағының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Әдебиетті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насихаттау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бюросында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ұйымдастырушы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en-US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3168347" y="3756838"/>
        <a:ext cx="1903078" cy="1141847"/>
      </dsp:txXfrm>
    </dsp:sp>
    <dsp:sp modelId="{EE5D744E-DF25-4451-8DDC-B58011BD7DAA}">
      <dsp:nvSpPr>
        <dsp:cNvPr id="0" name=""/>
        <dsp:cNvSpPr/>
      </dsp:nvSpPr>
      <dsp:spPr>
        <a:xfrm>
          <a:off x="5832657" y="3684833"/>
          <a:ext cx="1903078" cy="11418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 тамыз – Қарақалпақстан республикасы Көкіс қаласында дүниеден өтті.</a:t>
          </a:r>
          <a:endParaRPr lang="en-US" sz="1200" kern="12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32657" y="3684833"/>
        <a:ext cx="1903078" cy="1141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3DCB5-5AFE-4457-BFB1-7408BD97C981}">
      <dsp:nvSpPr>
        <dsp:cNvPr id="0" name=""/>
        <dsp:cNvSpPr/>
      </dsp:nvSpPr>
      <dsp:spPr>
        <a:xfrm>
          <a:off x="2742577" y="1744299"/>
          <a:ext cx="1243564" cy="124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Т.Айбергенов</a:t>
          </a:r>
          <a:endParaRPr lang="ru-RU" sz="1100" kern="1200" dirty="0"/>
        </a:p>
      </dsp:txBody>
      <dsp:txXfrm>
        <a:off x="2924693" y="1926415"/>
        <a:ext cx="879332" cy="879332"/>
      </dsp:txXfrm>
    </dsp:sp>
    <dsp:sp modelId="{0F16261A-01D8-472E-989F-2E205E2A9216}">
      <dsp:nvSpPr>
        <dsp:cNvPr id="0" name=""/>
        <dsp:cNvSpPr/>
      </dsp:nvSpPr>
      <dsp:spPr>
        <a:xfrm rot="16200000">
          <a:off x="3232793" y="1292101"/>
          <a:ext cx="263133" cy="422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272263" y="1416133"/>
        <a:ext cx="184193" cy="253688"/>
      </dsp:txXfrm>
    </dsp:sp>
    <dsp:sp modelId="{EAAD7954-A426-4938-B3FD-1B1B4A72A2AF}">
      <dsp:nvSpPr>
        <dsp:cNvPr id="0" name=""/>
        <dsp:cNvSpPr/>
      </dsp:nvSpPr>
      <dsp:spPr>
        <a:xfrm>
          <a:off x="2742577" y="4256"/>
          <a:ext cx="1243564" cy="124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2924693" y="186372"/>
        <a:ext cx="879332" cy="879332"/>
      </dsp:txXfrm>
    </dsp:sp>
    <dsp:sp modelId="{42BCFF06-BE7B-40F9-B725-530DF49309CA}">
      <dsp:nvSpPr>
        <dsp:cNvPr id="0" name=""/>
        <dsp:cNvSpPr/>
      </dsp:nvSpPr>
      <dsp:spPr>
        <a:xfrm>
          <a:off x="4095367" y="2154675"/>
          <a:ext cx="263133" cy="422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095367" y="2239237"/>
        <a:ext cx="184193" cy="253688"/>
      </dsp:txXfrm>
    </dsp:sp>
    <dsp:sp modelId="{C29429B9-3054-4182-B7DF-B1734758B975}">
      <dsp:nvSpPr>
        <dsp:cNvPr id="0" name=""/>
        <dsp:cNvSpPr/>
      </dsp:nvSpPr>
      <dsp:spPr>
        <a:xfrm>
          <a:off x="4482620" y="1744299"/>
          <a:ext cx="1243564" cy="124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664736" y="1926415"/>
        <a:ext cx="879332" cy="879332"/>
      </dsp:txXfrm>
    </dsp:sp>
    <dsp:sp modelId="{6849183E-65B6-4CA6-8E37-45A98B98397F}">
      <dsp:nvSpPr>
        <dsp:cNvPr id="0" name=""/>
        <dsp:cNvSpPr/>
      </dsp:nvSpPr>
      <dsp:spPr>
        <a:xfrm rot="5400000">
          <a:off x="3232793" y="3017250"/>
          <a:ext cx="263133" cy="422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272263" y="3062342"/>
        <a:ext cx="184193" cy="253688"/>
      </dsp:txXfrm>
    </dsp:sp>
    <dsp:sp modelId="{0F4AE558-E51A-4C6D-8F46-F029C6026894}">
      <dsp:nvSpPr>
        <dsp:cNvPr id="0" name=""/>
        <dsp:cNvSpPr/>
      </dsp:nvSpPr>
      <dsp:spPr>
        <a:xfrm>
          <a:off x="2742577" y="3484342"/>
          <a:ext cx="1243564" cy="124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924693" y="3666458"/>
        <a:ext cx="879332" cy="879332"/>
      </dsp:txXfrm>
    </dsp:sp>
    <dsp:sp modelId="{9B0661C9-3FDE-4D16-B25B-73589CB2524E}">
      <dsp:nvSpPr>
        <dsp:cNvPr id="0" name=""/>
        <dsp:cNvSpPr/>
      </dsp:nvSpPr>
      <dsp:spPr>
        <a:xfrm rot="10800000">
          <a:off x="2370218" y="2154675"/>
          <a:ext cx="263133" cy="4228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449158" y="2239237"/>
        <a:ext cx="184193" cy="253688"/>
      </dsp:txXfrm>
    </dsp:sp>
    <dsp:sp modelId="{CF3BC06E-7BF5-430B-9396-CDE72FACC585}">
      <dsp:nvSpPr>
        <dsp:cNvPr id="0" name=""/>
        <dsp:cNvSpPr/>
      </dsp:nvSpPr>
      <dsp:spPr>
        <a:xfrm>
          <a:off x="1002534" y="1744299"/>
          <a:ext cx="1243564" cy="124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1184650" y="1926415"/>
        <a:ext cx="879332" cy="8793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3DCB5-5AFE-4457-BFB1-7408BD97C981}">
      <dsp:nvSpPr>
        <dsp:cNvPr id="0" name=""/>
        <dsp:cNvSpPr/>
      </dsp:nvSpPr>
      <dsp:spPr>
        <a:xfrm>
          <a:off x="3153325" y="2047035"/>
          <a:ext cx="926125" cy="926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Т.Айбергенов</a:t>
          </a:r>
          <a:endParaRPr lang="ru-RU" sz="800" kern="1200" dirty="0"/>
        </a:p>
      </dsp:txBody>
      <dsp:txXfrm>
        <a:off x="3288953" y="2182663"/>
        <a:ext cx="654869" cy="654869"/>
      </dsp:txXfrm>
    </dsp:sp>
    <dsp:sp modelId="{0F16261A-01D8-472E-989F-2E205E2A9216}">
      <dsp:nvSpPr>
        <dsp:cNvPr id="0" name=""/>
        <dsp:cNvSpPr/>
      </dsp:nvSpPr>
      <dsp:spPr>
        <a:xfrm rot="16200000">
          <a:off x="3381460" y="1459632"/>
          <a:ext cx="469854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428693" y="1569841"/>
        <a:ext cx="375389" cy="188930"/>
      </dsp:txXfrm>
    </dsp:sp>
    <dsp:sp modelId="{EAAD7954-A426-4938-B3FD-1B1B4A72A2AF}">
      <dsp:nvSpPr>
        <dsp:cNvPr id="0" name=""/>
        <dsp:cNvSpPr/>
      </dsp:nvSpPr>
      <dsp:spPr>
        <a:xfrm>
          <a:off x="3037559" y="2860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АҚЫН</a:t>
          </a:r>
          <a:endParaRPr lang="ru-RU" sz="800" kern="1200" dirty="0"/>
        </a:p>
      </dsp:txBody>
      <dsp:txXfrm>
        <a:off x="3207094" y="172395"/>
        <a:ext cx="818586" cy="818586"/>
      </dsp:txXfrm>
    </dsp:sp>
    <dsp:sp modelId="{42BCFF06-BE7B-40F9-B725-530DF49309CA}">
      <dsp:nvSpPr>
        <dsp:cNvPr id="0" name=""/>
        <dsp:cNvSpPr/>
      </dsp:nvSpPr>
      <dsp:spPr>
        <a:xfrm rot="18900000">
          <a:off x="4012924" y="1721193"/>
          <a:ext cx="469854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026758" y="1817567"/>
        <a:ext cx="375389" cy="188930"/>
      </dsp:txXfrm>
    </dsp:sp>
    <dsp:sp modelId="{C29429B9-3054-4182-B7DF-B1734758B975}">
      <dsp:nvSpPr>
        <dsp:cNvPr id="0" name=""/>
        <dsp:cNvSpPr/>
      </dsp:nvSpPr>
      <dsp:spPr>
        <a:xfrm>
          <a:off x="4401150" y="567678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ШЫНШЫЛ</a:t>
          </a:r>
          <a:endParaRPr lang="ru-RU" sz="800" kern="1200" dirty="0"/>
        </a:p>
      </dsp:txBody>
      <dsp:txXfrm>
        <a:off x="4570685" y="737213"/>
        <a:ext cx="818586" cy="818586"/>
      </dsp:txXfrm>
    </dsp:sp>
    <dsp:sp modelId="{6849183E-65B6-4CA6-8E37-45A98B98397F}">
      <dsp:nvSpPr>
        <dsp:cNvPr id="0" name=""/>
        <dsp:cNvSpPr/>
      </dsp:nvSpPr>
      <dsp:spPr>
        <a:xfrm rot="10900021">
          <a:off x="2412412" y="2325240"/>
          <a:ext cx="523860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0800000">
        <a:off x="2506857" y="2389590"/>
        <a:ext cx="429395" cy="188930"/>
      </dsp:txXfrm>
    </dsp:sp>
    <dsp:sp modelId="{0F4AE558-E51A-4C6D-8F46-F029C6026894}">
      <dsp:nvSpPr>
        <dsp:cNvPr id="0" name=""/>
        <dsp:cNvSpPr/>
      </dsp:nvSpPr>
      <dsp:spPr>
        <a:xfrm>
          <a:off x="1008112" y="1872205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ҰЛТШЫЛ</a:t>
          </a:r>
          <a:endParaRPr lang="ru-RU" sz="800" kern="1200" dirty="0"/>
        </a:p>
      </dsp:txBody>
      <dsp:txXfrm>
        <a:off x="1177647" y="2041740"/>
        <a:ext cx="818586" cy="818586"/>
      </dsp:txXfrm>
    </dsp:sp>
    <dsp:sp modelId="{9B0661C9-3FDE-4D16-B25B-73589CB2524E}">
      <dsp:nvSpPr>
        <dsp:cNvPr id="0" name=""/>
        <dsp:cNvSpPr/>
      </dsp:nvSpPr>
      <dsp:spPr>
        <a:xfrm rot="2700000">
          <a:off x="4012924" y="2984119"/>
          <a:ext cx="469854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026758" y="3013697"/>
        <a:ext cx="375389" cy="188930"/>
      </dsp:txXfrm>
    </dsp:sp>
    <dsp:sp modelId="{CF3BC06E-7BF5-430B-9396-CDE72FACC585}">
      <dsp:nvSpPr>
        <dsp:cNvPr id="0" name=""/>
        <dsp:cNvSpPr/>
      </dsp:nvSpPr>
      <dsp:spPr>
        <a:xfrm>
          <a:off x="4401150" y="3294860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ӘДІЛЕТТІ</a:t>
          </a:r>
          <a:endParaRPr lang="ru-RU" sz="800" kern="1200" dirty="0"/>
        </a:p>
      </dsp:txBody>
      <dsp:txXfrm>
        <a:off x="4570685" y="3464395"/>
        <a:ext cx="818586" cy="818586"/>
      </dsp:txXfrm>
    </dsp:sp>
    <dsp:sp modelId="{146EE694-2520-4E92-9FBC-1F3FF1364D28}">
      <dsp:nvSpPr>
        <dsp:cNvPr id="0" name=""/>
        <dsp:cNvSpPr/>
      </dsp:nvSpPr>
      <dsp:spPr>
        <a:xfrm rot="5400000">
          <a:off x="3381460" y="3245680"/>
          <a:ext cx="469854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428693" y="3261424"/>
        <a:ext cx="375389" cy="188930"/>
      </dsp:txXfrm>
    </dsp:sp>
    <dsp:sp modelId="{CFA96EE5-5FE4-4379-AEEA-6715E58973B4}">
      <dsp:nvSpPr>
        <dsp:cNvPr id="0" name=""/>
        <dsp:cNvSpPr/>
      </dsp:nvSpPr>
      <dsp:spPr>
        <a:xfrm>
          <a:off x="3037559" y="3859678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МҰҒАЛІМ</a:t>
          </a:r>
          <a:endParaRPr lang="ru-RU" sz="800" kern="1200" dirty="0"/>
        </a:p>
      </dsp:txBody>
      <dsp:txXfrm>
        <a:off x="3207094" y="4029213"/>
        <a:ext cx="818586" cy="818586"/>
      </dsp:txXfrm>
    </dsp:sp>
    <dsp:sp modelId="{FB02D1D9-9F9A-4D71-9AD5-9DB044DE631C}">
      <dsp:nvSpPr>
        <dsp:cNvPr id="0" name=""/>
        <dsp:cNvSpPr/>
      </dsp:nvSpPr>
      <dsp:spPr>
        <a:xfrm rot="8100000">
          <a:off x="2749997" y="2984119"/>
          <a:ext cx="469854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0800000">
        <a:off x="2830628" y="3013697"/>
        <a:ext cx="375389" cy="188930"/>
      </dsp:txXfrm>
    </dsp:sp>
    <dsp:sp modelId="{E08720BF-FC8E-4E06-92FC-5139863284EF}">
      <dsp:nvSpPr>
        <dsp:cNvPr id="0" name=""/>
        <dsp:cNvSpPr/>
      </dsp:nvSpPr>
      <dsp:spPr>
        <a:xfrm>
          <a:off x="1673968" y="3294860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НАҒЫЗ ЖЫР ПЕРЗЕНТІ</a:t>
          </a:r>
          <a:endParaRPr lang="ru-RU" sz="800" kern="1200" dirty="0"/>
        </a:p>
      </dsp:txBody>
      <dsp:txXfrm>
        <a:off x="1843503" y="3464395"/>
        <a:ext cx="818586" cy="818586"/>
      </dsp:txXfrm>
    </dsp:sp>
    <dsp:sp modelId="{3E7E441C-D619-414D-9753-95FD3C99124A}">
      <dsp:nvSpPr>
        <dsp:cNvPr id="0" name=""/>
        <dsp:cNvSpPr/>
      </dsp:nvSpPr>
      <dsp:spPr>
        <a:xfrm rot="22221">
          <a:off x="4290883" y="2358662"/>
          <a:ext cx="509408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290884" y="2421333"/>
        <a:ext cx="414943" cy="188930"/>
      </dsp:txXfrm>
    </dsp:sp>
    <dsp:sp modelId="{A84237CB-2A7D-44F7-8997-5600AB4009FD}">
      <dsp:nvSpPr>
        <dsp:cNvPr id="0" name=""/>
        <dsp:cNvSpPr/>
      </dsp:nvSpPr>
      <dsp:spPr>
        <a:xfrm>
          <a:off x="5040556" y="1944216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БІРНЕШЕ ЖИНАҒЫНЫҢ АВТОРЫ</a:t>
          </a:r>
          <a:endParaRPr lang="ru-RU" sz="800" kern="1200" dirty="0"/>
        </a:p>
      </dsp:txBody>
      <dsp:txXfrm>
        <a:off x="5210091" y="2113751"/>
        <a:ext cx="818586" cy="818586"/>
      </dsp:txXfrm>
    </dsp:sp>
    <dsp:sp modelId="{DA03C14C-C5BF-41D0-B20B-9B990407450B}">
      <dsp:nvSpPr>
        <dsp:cNvPr id="0" name=""/>
        <dsp:cNvSpPr/>
      </dsp:nvSpPr>
      <dsp:spPr>
        <a:xfrm rot="13500000">
          <a:off x="2749997" y="1721193"/>
          <a:ext cx="469854" cy="314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0800000">
        <a:off x="2830628" y="1817567"/>
        <a:ext cx="375389" cy="188930"/>
      </dsp:txXfrm>
    </dsp:sp>
    <dsp:sp modelId="{1B8B50DC-3B63-4859-B99E-4D812B5084F7}">
      <dsp:nvSpPr>
        <dsp:cNvPr id="0" name=""/>
        <dsp:cNvSpPr/>
      </dsp:nvSpPr>
      <dsp:spPr>
        <a:xfrm>
          <a:off x="1673968" y="567678"/>
          <a:ext cx="1157656" cy="1157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30-АҚ ЖЫЛ ҒҰМЫР КЕШТІ</a:t>
          </a:r>
          <a:endParaRPr lang="ru-RU" sz="800" kern="1200" dirty="0"/>
        </a:p>
      </dsp:txBody>
      <dsp:txXfrm>
        <a:off x="1843503" y="737213"/>
        <a:ext cx="818586" cy="818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B7681-6FBF-4C19-91EB-B9861EC4522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E1822-801F-4F52-B8B6-FDC4286EF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08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E1822-801F-4F52-B8B6-FDC4286EF7F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7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0608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58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23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73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273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23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3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3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44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65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1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42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A58B6-971A-462A-8553-BD150755894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A2EB-1EEC-4842-9E02-32E452F28C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75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Төлеген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Айбергенов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620688"/>
            <a:ext cx="7056784" cy="1152128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 жанының құпиясы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4288" y="5517232"/>
            <a:ext cx="1885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9-сынып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04" y="407707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https://www.youtube.com/watch?v=rfdNZOIkRtI</a:t>
            </a:r>
            <a:endParaRPr lang="ru-RU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6472" y="198884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https://www.youtube.com/watch?v=RbxuX_75Qy4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85637" y="527219"/>
            <a:ext cx="6784011" cy="706305"/>
            <a:chOff x="406" y="980"/>
            <a:chExt cx="2330" cy="294"/>
          </a:xfrm>
        </p:grpSpPr>
        <p:sp>
          <p:nvSpPr>
            <p:cNvPr id="3" name="AutoShape 16"/>
            <p:cNvSpPr>
              <a:spLocks noChangeArrowheads="1"/>
            </p:cNvSpPr>
            <p:nvPr/>
          </p:nvSpPr>
          <p:spPr bwMode="gray">
            <a:xfrm>
              <a:off x="406" y="980"/>
              <a:ext cx="2330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1B97C3">
                    <a:gamma/>
                    <a:tint val="54118"/>
                    <a:invGamma/>
                  </a:srgbClr>
                </a:gs>
                <a:gs pos="100000">
                  <a:srgbClr val="1B97C3"/>
                </a:gs>
              </a:gsLst>
              <a:lin ang="0" scaled="1"/>
            </a:gradFill>
            <a:ln w="12700">
              <a:solidFill>
                <a:srgbClr val="1DA5D5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AutoShape 17"/>
            <p:cNvSpPr>
              <a:spLocks noChangeArrowheads="1"/>
            </p:cNvSpPr>
            <p:nvPr/>
          </p:nvSpPr>
          <p:spPr bwMode="gray">
            <a:xfrm flipH="1">
              <a:off x="2620" y="1005"/>
              <a:ext cx="104" cy="246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8"/>
            <p:cNvSpPr>
              <a:spLocks noChangeArrowheads="1"/>
            </p:cNvSpPr>
            <p:nvPr/>
          </p:nvSpPr>
          <p:spPr bwMode="gray">
            <a:xfrm>
              <a:off x="420" y="1006"/>
              <a:ext cx="104" cy="242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" name="Text Box 18"/>
          <p:cNvSpPr txBox="1">
            <a:spLocks noChangeArrowheads="1"/>
          </p:cNvSpPr>
          <p:nvPr/>
        </p:nvSpPr>
        <p:spPr bwMode="gray">
          <a:xfrm>
            <a:off x="486644" y="464874"/>
            <a:ext cx="710246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</a:t>
            </a:r>
            <a:r>
              <a:rPr lang="en-US" sz="2400" b="1" i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Тыңдалған</a:t>
            </a:r>
            <a:r>
              <a:rPr lang="en-US" sz="2400" b="1" i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en-US" sz="2400" b="1" i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en-US" sz="2400" b="1" i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топтастырыңыз</a:t>
            </a:r>
            <a:r>
              <a:rPr lang="en-US" sz="2400" b="1" i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i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120650306"/>
              </p:ext>
            </p:extLst>
          </p:nvPr>
        </p:nvGraphicFramePr>
        <p:xfrm>
          <a:off x="2051720" y="1355931"/>
          <a:ext cx="6728720" cy="473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529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89591142"/>
              </p:ext>
            </p:extLst>
          </p:nvPr>
        </p:nvGraphicFramePr>
        <p:xfrm>
          <a:off x="1475656" y="980728"/>
          <a:ext cx="7232776" cy="5020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1772816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 үлгісі: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4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0566" y="107447"/>
            <a:ext cx="7776864" cy="483194"/>
            <a:chOff x="406" y="980"/>
            <a:chExt cx="2330" cy="294"/>
          </a:xfrm>
        </p:grpSpPr>
        <p:sp>
          <p:nvSpPr>
            <p:cNvPr id="3" name="AutoShape 16"/>
            <p:cNvSpPr>
              <a:spLocks noChangeArrowheads="1"/>
            </p:cNvSpPr>
            <p:nvPr/>
          </p:nvSpPr>
          <p:spPr bwMode="gray">
            <a:xfrm>
              <a:off x="406" y="980"/>
              <a:ext cx="2330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1B97C3">
                    <a:gamma/>
                    <a:tint val="54118"/>
                    <a:invGamma/>
                  </a:srgbClr>
                </a:gs>
                <a:gs pos="100000">
                  <a:srgbClr val="1B97C3"/>
                </a:gs>
              </a:gsLst>
              <a:lin ang="0" scaled="1"/>
            </a:gradFill>
            <a:ln w="12700">
              <a:solidFill>
                <a:srgbClr val="1DA5D5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AutoShape 17"/>
            <p:cNvSpPr>
              <a:spLocks noChangeArrowheads="1"/>
            </p:cNvSpPr>
            <p:nvPr/>
          </p:nvSpPr>
          <p:spPr bwMode="gray">
            <a:xfrm flipH="1">
              <a:off x="2620" y="1005"/>
              <a:ext cx="104" cy="246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8"/>
            <p:cNvSpPr>
              <a:spLocks noChangeArrowheads="1"/>
            </p:cNvSpPr>
            <p:nvPr/>
          </p:nvSpPr>
          <p:spPr bwMode="gray">
            <a:xfrm>
              <a:off x="420" y="1006"/>
              <a:ext cx="104" cy="242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" name="Text Box 18"/>
          <p:cNvSpPr txBox="1">
            <a:spLocks noChangeArrowheads="1"/>
          </p:cNvSpPr>
          <p:nvPr/>
        </p:nvSpPr>
        <p:spPr bwMode="gray">
          <a:xfrm>
            <a:off x="527402" y="-4900"/>
            <a:ext cx="7704856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Б</a:t>
            </a:r>
            <a:r>
              <a:rPr lang="kk-K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ерілген </a:t>
            </a:r>
            <a:r>
              <a:rPr lang="kk-K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үзіндідегі асты сызылған тіркестерді қолданып,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ойыңызды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endParaRPr lang="en-US" sz="20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291562"/>
              </p:ext>
            </p:extLst>
          </p:nvPr>
        </p:nvGraphicFramePr>
        <p:xfrm>
          <a:off x="17694" y="908720"/>
          <a:ext cx="7020271" cy="4620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2277">
                  <a:extLst>
                    <a:ext uri="{9D8B030D-6E8A-4147-A177-3AD203B41FA5}">
                      <a16:colId xmlns:a16="http://schemas.microsoft.com/office/drawing/2014/main" val="306543331"/>
                    </a:ext>
                  </a:extLst>
                </a:gridCol>
                <a:gridCol w="2227994">
                  <a:extLst>
                    <a:ext uri="{9D8B030D-6E8A-4147-A177-3AD203B41FA5}">
                      <a16:colId xmlns:a16="http://schemas.microsoft.com/office/drawing/2014/main" val="304056392"/>
                    </a:ext>
                  </a:extLst>
                </a:gridCol>
              </a:tblGrid>
              <a:tr h="422112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Т.Айбергеновтің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енің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ойың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397572"/>
                  </a:ext>
                </a:extLst>
              </a:tr>
              <a:tr h="1318380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Қажет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жерінде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қатыгездік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пен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қаталдық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керек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десек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те,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Адамның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заңғар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ұлылығын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сен,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сағынышымен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Онсыз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сен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тіпті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тұлпар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болсаң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қосыла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алмайсың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қатарға</a:t>
                      </a:r>
                      <a:r>
                        <a:rPr lang="ru-RU" sz="14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400" b="1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Әуелі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әбден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сағынып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шығушы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болма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сапарға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124043"/>
                  </a:ext>
                </a:extLst>
              </a:tr>
              <a:tr h="1804099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Сағынбай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барсаң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теңіз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сенің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тебіренбес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жастық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шағыңдай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400" b="1" i="0" u="sng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Бұлбұлдың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даусын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есіте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алмайсың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бауларға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кірсең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сағынбай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Сағынбай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барсаң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таулар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сенің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алдыңнан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шықпас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асқақтап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Ойлауың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дүниені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мынау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кеткен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тас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қаптап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969203"/>
                  </a:ext>
                </a:extLst>
              </a:tr>
              <a:tr h="1075520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Биікте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таулар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мынау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нұрына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таңның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боялған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Сені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ғасырлап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күткен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сағынышымнан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оянған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Бабалар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бізді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жаным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арманның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аңсап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биігін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Әжелер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бізді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жаным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талдырып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асқар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иығын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2048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097131"/>
              </p:ext>
            </p:extLst>
          </p:nvPr>
        </p:nvGraphicFramePr>
        <p:xfrm>
          <a:off x="4895981" y="3284984"/>
          <a:ext cx="4283968" cy="28803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41984">
                  <a:extLst>
                    <a:ext uri="{9D8B030D-6E8A-4147-A177-3AD203B41FA5}">
                      <a16:colId xmlns:a16="http://schemas.microsoft.com/office/drawing/2014/main" val="3014796301"/>
                    </a:ext>
                  </a:extLst>
                </a:gridCol>
                <a:gridCol w="2141984">
                  <a:extLst>
                    <a:ext uri="{9D8B030D-6E8A-4147-A177-3AD203B41FA5}">
                      <a16:colId xmlns:a16="http://schemas.microsoft.com/office/drawing/2014/main" val="455664174"/>
                    </a:ext>
                  </a:extLst>
                </a:gridCol>
              </a:tblGrid>
              <a:tr h="619048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алушы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366158"/>
                  </a:ext>
                </a:extLst>
              </a:tr>
              <a:tr h="757869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зінді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нұсқасын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жазады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882201"/>
                  </a:ext>
                </a:extLst>
              </a:tr>
              <a:tr h="884355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сынылған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тіркестерді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қолданады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39270"/>
                  </a:ext>
                </a:extLst>
              </a:tr>
              <a:tr h="619048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ығармашылықпен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орындайды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22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9532" y="270572"/>
            <a:ext cx="2736304" cy="483194"/>
            <a:chOff x="406" y="980"/>
            <a:chExt cx="2330" cy="294"/>
          </a:xfrm>
        </p:grpSpPr>
        <p:sp>
          <p:nvSpPr>
            <p:cNvPr id="3" name="AutoShape 16"/>
            <p:cNvSpPr>
              <a:spLocks noChangeArrowheads="1"/>
            </p:cNvSpPr>
            <p:nvPr/>
          </p:nvSpPr>
          <p:spPr bwMode="gray">
            <a:xfrm>
              <a:off x="406" y="980"/>
              <a:ext cx="2330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1B97C3">
                    <a:gamma/>
                    <a:tint val="54118"/>
                    <a:invGamma/>
                  </a:srgbClr>
                </a:gs>
                <a:gs pos="100000">
                  <a:srgbClr val="1B97C3"/>
                </a:gs>
              </a:gsLst>
              <a:lin ang="0" scaled="1"/>
            </a:gradFill>
            <a:ln w="12700">
              <a:solidFill>
                <a:srgbClr val="1DA5D5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AutoShape 17"/>
            <p:cNvSpPr>
              <a:spLocks noChangeArrowheads="1"/>
            </p:cNvSpPr>
            <p:nvPr/>
          </p:nvSpPr>
          <p:spPr bwMode="gray">
            <a:xfrm flipH="1">
              <a:off x="2620" y="1005"/>
              <a:ext cx="104" cy="246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8"/>
            <p:cNvSpPr>
              <a:spLocks noChangeArrowheads="1"/>
            </p:cNvSpPr>
            <p:nvPr/>
          </p:nvSpPr>
          <p:spPr bwMode="gray">
            <a:xfrm>
              <a:off x="420" y="1006"/>
              <a:ext cx="104" cy="242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" name="Text Box 18"/>
          <p:cNvSpPr txBox="1">
            <a:spLocks noChangeArrowheads="1"/>
          </p:cNvSpPr>
          <p:nvPr/>
        </p:nvSpPr>
        <p:spPr bwMode="gray">
          <a:xfrm>
            <a:off x="467544" y="260128"/>
            <a:ext cx="252028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20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ауап</a:t>
            </a: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үлгісі</a:t>
            </a:r>
            <a:endParaRPr lang="en-US" sz="20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730925"/>
              </p:ext>
            </p:extLst>
          </p:nvPr>
        </p:nvGraphicFramePr>
        <p:xfrm>
          <a:off x="2114" y="908720"/>
          <a:ext cx="9036496" cy="5198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306543331"/>
                    </a:ext>
                  </a:extLst>
                </a:gridCol>
                <a:gridCol w="3923928">
                  <a:extLst>
                    <a:ext uri="{9D8B030D-6E8A-4147-A177-3AD203B41FA5}">
                      <a16:colId xmlns:a16="http://schemas.microsoft.com/office/drawing/2014/main" val="304056392"/>
                    </a:ext>
                  </a:extLst>
                </a:gridCol>
              </a:tblGrid>
              <a:tr h="458466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Т.Айбергеновтің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енің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ойың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397572"/>
                  </a:ext>
                </a:extLst>
              </a:tr>
              <a:tr h="1431923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Қажет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жерінде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қатыгездік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пен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қаталдық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керек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десек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те,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Адамның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заңғар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ұлылығын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сен,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сағынышымен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Онсыз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сен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тіпті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тұлпар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болсаң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қосыла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алмайсың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қатарға</a:t>
                      </a:r>
                      <a:r>
                        <a:rPr lang="ru-RU" sz="14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400" b="1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Әуелі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әбден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сағынып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шығушы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болма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сапарға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Ақын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болу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дүниені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жан-тәніңмен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құлай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сүю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керек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Сол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кезде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ғана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өмір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сізге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құшағын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жайып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тылсым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тіршіліктің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талай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құпиясы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ашылады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ru-RU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124043"/>
                  </a:ext>
                </a:extLst>
              </a:tr>
              <a:tr h="1540046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Сағынбай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барсаң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теңіз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сенің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тебіренбес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жастық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шағыңдай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400" b="1" i="0" u="sng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Бұлбұлдың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даусын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есіте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алмайсың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бауларға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кірсең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сағынбай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Сағынбай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барсаң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таулар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сенің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алдыңнан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шықпас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асқақтап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Ойлауың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дүниені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мынау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кеткен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тас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қаптап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Дүниені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сүю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адамның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Аллаға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сағынышы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оянды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жүрегінде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өлең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тұтанып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ұлы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Жаратушымен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сырласуға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мүмкіншілік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алды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969203"/>
                  </a:ext>
                </a:extLst>
              </a:tr>
              <a:tr h="1168147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Биікте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таулар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мынау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нұрына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таңның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боялған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Сені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менің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ғасырлап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күткен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сағынышымнан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оянған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Бабалар</a:t>
                      </a:r>
                      <a:r>
                        <a:rPr lang="en-US" sz="1400" b="1" i="0" u="sng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бізді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жаным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арманның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аңсап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биігін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i="0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Әжелер</a:t>
                      </a:r>
                      <a:r>
                        <a:rPr lang="ru-RU" sz="1400" b="1" i="0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бізді</a:t>
                      </a:r>
                      <a:r>
                        <a:rPr lang="ru-RU" sz="1400" b="1" i="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sng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сағынған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жаным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талдырып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асқар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иығын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қын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жырларының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әр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жолынан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абиғат-Ананың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аялы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алақанындай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мейрімділікті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сезініп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сағыныш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жүрегіңізді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шарпиды</a:t>
                      </a:r>
                      <a:r>
                        <a:rPr lang="en-US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шынайлығымен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кір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шалмаған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сәбидің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жүрегіндей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пәктігімен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сезіміңізді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баурайды</a:t>
                      </a:r>
                      <a:r>
                        <a:rPr lang="ru-RU" sz="1800" b="0" i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204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1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23528" y="1360939"/>
            <a:ext cx="5904656" cy="483194"/>
            <a:chOff x="406" y="980"/>
            <a:chExt cx="2330" cy="294"/>
          </a:xfrm>
        </p:grpSpPr>
        <p:sp>
          <p:nvSpPr>
            <p:cNvPr id="3" name="AutoShape 16"/>
            <p:cNvSpPr>
              <a:spLocks noChangeArrowheads="1"/>
            </p:cNvSpPr>
            <p:nvPr/>
          </p:nvSpPr>
          <p:spPr bwMode="gray">
            <a:xfrm>
              <a:off x="406" y="980"/>
              <a:ext cx="2330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1B97C3">
                    <a:gamma/>
                    <a:tint val="54118"/>
                    <a:invGamma/>
                  </a:srgbClr>
                </a:gs>
                <a:gs pos="100000">
                  <a:srgbClr val="1B97C3"/>
                </a:gs>
              </a:gsLst>
              <a:lin ang="0" scaled="1"/>
            </a:gradFill>
            <a:ln w="12700">
              <a:solidFill>
                <a:srgbClr val="1DA5D5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AutoShape 17"/>
            <p:cNvSpPr>
              <a:spLocks noChangeArrowheads="1"/>
            </p:cNvSpPr>
            <p:nvPr/>
          </p:nvSpPr>
          <p:spPr bwMode="gray">
            <a:xfrm flipH="1">
              <a:off x="2620" y="1005"/>
              <a:ext cx="104" cy="246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8"/>
            <p:cNvSpPr>
              <a:spLocks noChangeArrowheads="1"/>
            </p:cNvSpPr>
            <p:nvPr/>
          </p:nvSpPr>
          <p:spPr bwMode="gray">
            <a:xfrm>
              <a:off x="420" y="1006"/>
              <a:ext cx="104" cy="242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" name="Text Box 18"/>
          <p:cNvSpPr txBox="1">
            <a:spLocks noChangeArrowheads="1"/>
          </p:cNvSpPr>
          <p:nvPr/>
        </p:nvSpPr>
        <p:spPr bwMode="gray">
          <a:xfrm>
            <a:off x="775277" y="1376655"/>
            <a:ext cx="532432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3-тапсырма. FILA </a:t>
            </a:r>
            <a:r>
              <a:rPr lang="en-US" sz="20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кестесін</a:t>
            </a: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толтырыңыз</a:t>
            </a: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82281"/>
              </p:ext>
            </p:extLst>
          </p:nvPr>
        </p:nvGraphicFramePr>
        <p:xfrm>
          <a:off x="1331640" y="2348880"/>
          <a:ext cx="619268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131">
                  <a:extLst>
                    <a:ext uri="{9D8B030D-6E8A-4147-A177-3AD203B41FA5}">
                      <a16:colId xmlns:a16="http://schemas.microsoft.com/office/drawing/2014/main" val="3204340649"/>
                    </a:ext>
                  </a:extLst>
                </a:gridCol>
                <a:gridCol w="2937557">
                  <a:extLst>
                    <a:ext uri="{9D8B030D-6E8A-4147-A177-3AD203B41FA5}">
                      <a16:colId xmlns:a16="http://schemas.microsoft.com/office/drawing/2014/main" val="81017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Гүлмира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Саринаның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орындауындағы</a:t>
                      </a:r>
                      <a:r>
                        <a:rPr lang="en-US" baseline="0" dirty="0" smtClean="0"/>
                        <a:t> “</a:t>
                      </a:r>
                      <a:r>
                        <a:rPr lang="en-US" baseline="0" dirty="0" err="1" smtClean="0"/>
                        <a:t>Сағыныш</a:t>
                      </a:r>
                      <a:r>
                        <a:rPr lang="en-US" baseline="0" dirty="0" smtClean="0"/>
                        <a:t>” </a:t>
                      </a:r>
                      <a:r>
                        <a:rPr lang="en-US" baseline="0" dirty="0" err="1" smtClean="0"/>
                        <a:t>әні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</a:t>
                      </a:r>
                      <a:r>
                        <a:rPr lang="en-US" dirty="0" err="1" smtClean="0"/>
                        <a:t>Менің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өмірімдегі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сағыныштың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орны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қандай</a:t>
                      </a:r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01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958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2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23528" y="548680"/>
            <a:ext cx="5904656" cy="483194"/>
            <a:chOff x="406" y="980"/>
            <a:chExt cx="2330" cy="294"/>
          </a:xfrm>
        </p:grpSpPr>
        <p:sp>
          <p:nvSpPr>
            <p:cNvPr id="3" name="AutoShape 16"/>
            <p:cNvSpPr>
              <a:spLocks noChangeArrowheads="1"/>
            </p:cNvSpPr>
            <p:nvPr/>
          </p:nvSpPr>
          <p:spPr bwMode="gray">
            <a:xfrm>
              <a:off x="406" y="980"/>
              <a:ext cx="2330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1B97C3">
                    <a:gamma/>
                    <a:tint val="54118"/>
                    <a:invGamma/>
                  </a:srgbClr>
                </a:gs>
                <a:gs pos="100000">
                  <a:srgbClr val="1B97C3"/>
                </a:gs>
              </a:gsLst>
              <a:lin ang="0" scaled="1"/>
            </a:gradFill>
            <a:ln w="12700">
              <a:solidFill>
                <a:srgbClr val="1DA5D5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AutoShape 17"/>
            <p:cNvSpPr>
              <a:spLocks noChangeArrowheads="1"/>
            </p:cNvSpPr>
            <p:nvPr/>
          </p:nvSpPr>
          <p:spPr bwMode="gray">
            <a:xfrm flipH="1">
              <a:off x="2620" y="1005"/>
              <a:ext cx="104" cy="246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18"/>
            <p:cNvSpPr>
              <a:spLocks noChangeArrowheads="1"/>
            </p:cNvSpPr>
            <p:nvPr/>
          </p:nvSpPr>
          <p:spPr bwMode="gray">
            <a:xfrm>
              <a:off x="420" y="1006"/>
              <a:ext cx="104" cy="242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" name="Text Box 18"/>
          <p:cNvSpPr txBox="1">
            <a:spLocks noChangeArrowheads="1"/>
          </p:cNvSpPr>
          <p:nvPr/>
        </p:nvSpPr>
        <p:spPr bwMode="gray">
          <a:xfrm>
            <a:off x="490784" y="589032"/>
            <a:ext cx="532432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3-тапсырма. FILA </a:t>
            </a:r>
            <a:r>
              <a:rPr lang="en-US" sz="20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кестесін</a:t>
            </a: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толтырыңыз</a:t>
            </a:r>
            <a:r>
              <a:rPr lang="en-US" sz="20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11057"/>
              </p:ext>
            </p:extLst>
          </p:nvPr>
        </p:nvGraphicFramePr>
        <p:xfrm>
          <a:off x="179512" y="1268760"/>
          <a:ext cx="8712968" cy="4426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709">
                  <a:extLst>
                    <a:ext uri="{9D8B030D-6E8A-4147-A177-3AD203B41FA5}">
                      <a16:colId xmlns:a16="http://schemas.microsoft.com/office/drawing/2014/main" val="3204340649"/>
                    </a:ext>
                  </a:extLst>
                </a:gridCol>
                <a:gridCol w="4014259">
                  <a:extLst>
                    <a:ext uri="{9D8B030D-6E8A-4147-A177-3AD203B41FA5}">
                      <a16:colId xmlns:a16="http://schemas.microsoft.com/office/drawing/2014/main" val="81017192"/>
                    </a:ext>
                  </a:extLst>
                </a:gridCol>
              </a:tblGrid>
              <a:tr h="633047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Гүлмира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Саринаның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орындауындағы</a:t>
                      </a:r>
                      <a:r>
                        <a:rPr lang="en-US" baseline="0" dirty="0" smtClean="0"/>
                        <a:t> “</a:t>
                      </a:r>
                      <a:r>
                        <a:rPr lang="en-US" baseline="0" dirty="0" err="1" smtClean="0"/>
                        <a:t>Сағыныш</a:t>
                      </a:r>
                      <a:r>
                        <a:rPr lang="en-US" baseline="0" dirty="0" smtClean="0"/>
                        <a:t>” </a:t>
                      </a:r>
                      <a:r>
                        <a:rPr lang="en-US" baseline="0" dirty="0" err="1" smtClean="0"/>
                        <a:t>әні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</a:t>
                      </a:r>
                      <a:r>
                        <a:rPr lang="en-US" dirty="0" err="1" smtClean="0"/>
                        <a:t>Менің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өмірімдегі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сағыныштың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орны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қандай</a:t>
                      </a:r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017696"/>
                  </a:ext>
                </a:extLst>
              </a:tr>
              <a:tr h="3786438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Адамдардың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бәрімен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сағынып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көріс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туған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жеріңді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Отаныңды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әр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кез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сағынып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жүр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армандарыңның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орындалуын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сағына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күт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Сағынбай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барсаң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теңіз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сенің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жастық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шағыңдай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тебіренбейді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таулар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алдыңнан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асқақтап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шықпайды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бауларға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кіргенмен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бұлбұлдың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дауысын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есіте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алмайсың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Әлемнің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жұмбағы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тек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қана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сағыныштың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кілтімен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ашылады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Сағыныш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 Алтын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бесік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ауылға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ардақты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ата-анаға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қимас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бауырға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құрбы-құрдасқа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алыста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қалған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аяулы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әлемге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ыстық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сағыныш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Сағыныш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Қандай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тәтті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сезім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шіркін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!..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Біреуді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сағынғаның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біреу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сағынғаны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екенін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түсінген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сайын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көңілге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жеңіл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сезім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ұялап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жаныңды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жадырата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түсетінін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қайтерсің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!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білудің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өзі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өнер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! «Мен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сағындым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!»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сөздің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өзі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адамды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жігерлендіріп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желпінтіп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жібереді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958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7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8"/>
          <p:cNvSpPr txBox="1">
            <a:spLocks noChangeArrowheads="1"/>
          </p:cNvSpPr>
          <p:nvPr/>
        </p:nvSpPr>
        <p:spPr bwMode="black">
          <a:xfrm>
            <a:off x="395536" y="1988840"/>
            <a:ext cx="352839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en-US" sz="3200" b="1" i="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endParaRPr lang="en-US" sz="3200" b="1" i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392" y="2924944"/>
            <a:ext cx="820411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Төлеген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Айбергеновтің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жолымен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таныстыңыз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ызметтік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жолында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поэтикалық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кітаптарымен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таныстыңыз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зінділер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ойыңызды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жаздыңыз.</a:t>
            </a:r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80"/>
          <a:stretch/>
        </p:blipFill>
        <p:spPr>
          <a:xfrm>
            <a:off x="363479" y="2924944"/>
            <a:ext cx="540913" cy="5563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80"/>
          <a:stretch/>
        </p:blipFill>
        <p:spPr>
          <a:xfrm>
            <a:off x="363479" y="3309164"/>
            <a:ext cx="540913" cy="55639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80"/>
          <a:stretch/>
        </p:blipFill>
        <p:spPr>
          <a:xfrm>
            <a:off x="363479" y="4226623"/>
            <a:ext cx="540913" cy="5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8"/>
          <p:cNvSpPr txBox="1">
            <a:spLocks noChangeArrowheads="1"/>
          </p:cNvSpPr>
          <p:nvPr/>
        </p:nvSpPr>
        <p:spPr bwMode="black">
          <a:xfrm>
            <a:off x="395536" y="1988840"/>
            <a:ext cx="417646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en-US" sz="3200" b="1" i="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осымша</a:t>
            </a:r>
            <a:r>
              <a:rPr lang="en-US" sz="3200" b="1" i="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endParaRPr lang="en-US" sz="3200" b="1" i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393" y="2924944"/>
            <a:ext cx="68359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Ғаламтордан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Төлеген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Айбергеновке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хабарларды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тауып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тыңдаңыздар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Ақынға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едіңіздер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ойларыңызды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жазыңыздар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4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9.1.4.1 </a:t>
            </a:r>
            <a:r>
              <a:rPr lang="kk-KZ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көркем шығармалардан алған үзінділерді шығармашылық жұмыстарда  қолдану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4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179512" y="2276872"/>
            <a:ext cx="9073008" cy="33843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абақтың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 үзінділерін шығармашылық жұмыстарда қолданады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2204864"/>
            <a:ext cx="4752528" cy="57606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ағалау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611560" y="3573016"/>
            <a:ext cx="8362601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 үзінділерін  оқиды;</a:t>
            </a: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 жұмыстарда  қолдана алады.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2196154" cy="20882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852936"/>
            <a:ext cx="7772400" cy="2520279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Төлеген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Айбергенов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1937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Қарақалпақстанның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Қоңырат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ауданында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дүниеге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1957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Ташкенттің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Низами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Ташкент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факультеті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бітірген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35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668572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Балалық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780928"/>
            <a:ext cx="7772400" cy="2754535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Төлегеннің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Жібек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Қанарбайқызы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айы-күні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дүниеге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әкеледі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Қайтыс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ұлымның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төледің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Төлеген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атаған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Сендер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елік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Төртеуіміз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әкенің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едік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тағдыр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қайғысы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қуанышын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Өстік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омыраудан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таласа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еміп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ақынның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жырлағандай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балалық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шағында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өседі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Төлеген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жасқа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Айберген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қайтыс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1964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өмірден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ртынада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лкені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Салтанат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Дәурен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егіз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Құсни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Айнар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кінішке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Дәурен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жасында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өмірден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озып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76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15008" y="620688"/>
            <a:ext cx="8784976" cy="51620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Т.Айбергеновтің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жолының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тізбесі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39505303"/>
              </p:ext>
            </p:extLst>
          </p:nvPr>
        </p:nvGraphicFramePr>
        <p:xfrm>
          <a:off x="143000" y="1119421"/>
          <a:ext cx="8928992" cy="5370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31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30"/>
          <p:cNvSpPr>
            <a:spLocks noChangeArrowheads="1"/>
          </p:cNvSpPr>
          <p:nvPr/>
        </p:nvSpPr>
        <p:spPr bwMode="ltGray">
          <a:xfrm>
            <a:off x="609600" y="1325961"/>
            <a:ext cx="3625850" cy="362585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dist="91581" dir="3378596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AutoShape 13"/>
          <p:cNvSpPr>
            <a:spLocks noChangeArrowheads="1"/>
          </p:cNvSpPr>
          <p:nvPr/>
        </p:nvSpPr>
        <p:spPr bwMode="gray">
          <a:xfrm>
            <a:off x="4608046" y="1867927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AutoShape 14"/>
          <p:cNvSpPr>
            <a:spLocks noChangeArrowheads="1"/>
          </p:cNvSpPr>
          <p:nvPr/>
        </p:nvSpPr>
        <p:spPr bwMode="gray">
          <a:xfrm>
            <a:off x="4614591" y="897858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97964" y="332954"/>
            <a:ext cx="7026363" cy="466725"/>
            <a:chOff x="406" y="980"/>
            <a:chExt cx="2330" cy="294"/>
          </a:xfrm>
        </p:grpSpPr>
        <p:sp>
          <p:nvSpPr>
            <p:cNvPr id="5" name="AutoShape 16"/>
            <p:cNvSpPr>
              <a:spLocks noChangeArrowheads="1"/>
            </p:cNvSpPr>
            <p:nvPr/>
          </p:nvSpPr>
          <p:spPr bwMode="gray">
            <a:xfrm>
              <a:off x="406" y="980"/>
              <a:ext cx="2330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1B97C3">
                    <a:gamma/>
                    <a:tint val="54118"/>
                    <a:invGamma/>
                  </a:srgbClr>
                </a:gs>
                <a:gs pos="100000">
                  <a:srgbClr val="1B97C3"/>
                </a:gs>
              </a:gsLst>
              <a:lin ang="0" scaled="1"/>
            </a:gradFill>
            <a:ln w="12700">
              <a:solidFill>
                <a:srgbClr val="1DA5D5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utoShape 17"/>
            <p:cNvSpPr>
              <a:spLocks noChangeArrowheads="1"/>
            </p:cNvSpPr>
            <p:nvPr/>
          </p:nvSpPr>
          <p:spPr bwMode="gray">
            <a:xfrm flipH="1">
              <a:off x="2620" y="1005"/>
              <a:ext cx="104" cy="246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18"/>
            <p:cNvSpPr>
              <a:spLocks noChangeArrowheads="1"/>
            </p:cNvSpPr>
            <p:nvPr/>
          </p:nvSpPr>
          <p:spPr bwMode="gray">
            <a:xfrm>
              <a:off x="420" y="1006"/>
              <a:ext cx="104" cy="242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" name="Text Box 18"/>
          <p:cNvSpPr txBox="1">
            <a:spLocks noChangeArrowheads="1"/>
          </p:cNvSpPr>
          <p:nvPr/>
        </p:nvSpPr>
        <p:spPr bwMode="gray">
          <a:xfrm>
            <a:off x="850142" y="292945"/>
            <a:ext cx="5609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Т.Айбергеновтің</a:t>
            </a:r>
            <a:r>
              <a:rPr lang="en-US" sz="2800" b="1" i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en-US" sz="2800" b="1" i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кітаптары</a:t>
            </a:r>
            <a:endParaRPr lang="en-US" sz="2800" b="1" i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gray">
          <a:xfrm rot="5400000">
            <a:off x="4370116" y="1063023"/>
            <a:ext cx="488950" cy="488950"/>
          </a:xfrm>
          <a:prstGeom prst="diamond">
            <a:avLst/>
          </a:prstGeom>
          <a:solidFill>
            <a:schemeClr val="hlink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gray">
          <a:xfrm rot="5400000">
            <a:off x="4325178" y="2004363"/>
            <a:ext cx="488950" cy="488950"/>
          </a:xfrm>
          <a:prstGeom prst="diamond">
            <a:avLst/>
          </a:prstGeom>
          <a:solidFill>
            <a:schemeClr val="folHlink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22"/>
          <p:cNvSpPr>
            <a:spLocks noChangeArrowheads="1"/>
          </p:cNvSpPr>
          <p:nvPr/>
        </p:nvSpPr>
        <p:spPr bwMode="gray">
          <a:xfrm>
            <a:off x="4582074" y="3786293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23"/>
          <p:cNvSpPr>
            <a:spLocks noChangeArrowheads="1"/>
          </p:cNvSpPr>
          <p:nvPr/>
        </p:nvSpPr>
        <p:spPr bwMode="gray">
          <a:xfrm>
            <a:off x="4582074" y="2856311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24"/>
          <p:cNvSpPr>
            <a:spLocks noChangeArrowheads="1"/>
          </p:cNvSpPr>
          <p:nvPr/>
        </p:nvSpPr>
        <p:spPr bwMode="gray">
          <a:xfrm rot="5400000">
            <a:off x="4337880" y="3041782"/>
            <a:ext cx="488950" cy="488950"/>
          </a:xfrm>
          <a:prstGeom prst="diamond">
            <a:avLst/>
          </a:prstGeom>
          <a:solidFill>
            <a:schemeClr val="accent1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 rot="5400000">
            <a:off x="4355170" y="3948511"/>
            <a:ext cx="488950" cy="488950"/>
          </a:xfrm>
          <a:prstGeom prst="diamond">
            <a:avLst/>
          </a:prstGeom>
          <a:solidFill>
            <a:schemeClr val="accent2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gray">
          <a:xfrm>
            <a:off x="4886874" y="1181085"/>
            <a:ext cx="3352800" cy="2757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сапары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1963 ж.</a:t>
            </a:r>
            <a:endParaRPr lang="en-US" sz="1600" b="1" i="0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gray">
          <a:xfrm>
            <a:off x="4910085" y="2072022"/>
            <a:ext cx="3505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Өмірге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саяхат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1965 ж.</a:t>
            </a:r>
            <a:endParaRPr lang="en-US" sz="1600" b="1" i="0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gray">
          <a:xfrm>
            <a:off x="4859066" y="3061345"/>
            <a:ext cx="3352800" cy="2757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Құмдағы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мұнаралар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1968 ж.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gray">
          <a:xfrm>
            <a:off x="4865416" y="4011292"/>
            <a:ext cx="3505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саған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ғашық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едім</a:t>
            </a:r>
            <a:r>
              <a:rPr lang="en-US" sz="1600" b="1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1970</a:t>
            </a:r>
            <a:endParaRPr lang="en-US" sz="1600" b="1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black">
          <a:xfrm>
            <a:off x="1577975" y="5305425"/>
            <a:ext cx="17938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i="0" dirty="0" err="1" smtClean="0">
                <a:solidFill>
                  <a:srgbClr val="F8F8F8"/>
                </a:solidFill>
                <a:cs typeface="Arial" charset="0"/>
              </a:rPr>
              <a:t>Вставиьтекст</a:t>
            </a:r>
            <a:endParaRPr lang="en-US" sz="1600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black">
          <a:xfrm>
            <a:off x="1482725" y="4284663"/>
            <a:ext cx="1882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0" dirty="0" smtClean="0">
                <a:solidFill>
                  <a:srgbClr val="F8F8F8"/>
                </a:solidFill>
                <a:cs typeface="Arial" charset="0"/>
              </a:rPr>
              <a:t>Вставить текст</a:t>
            </a:r>
            <a:endParaRPr lang="en-US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black">
          <a:xfrm>
            <a:off x="1482725" y="3492500"/>
            <a:ext cx="18827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0" dirty="0" smtClean="0">
                <a:solidFill>
                  <a:srgbClr val="F8F8F8"/>
                </a:solidFill>
                <a:cs typeface="Arial" charset="0"/>
              </a:rPr>
              <a:t>Вставить текст</a:t>
            </a:r>
            <a:endParaRPr lang="en-US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black">
          <a:xfrm>
            <a:off x="1482725" y="1521224"/>
            <a:ext cx="2032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i="0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Аманат</a:t>
            </a:r>
            <a:r>
              <a:rPr lang="en-US" sz="2000" b="1" i="0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197</a:t>
            </a:r>
            <a:r>
              <a:rPr lang="en-US" sz="2000" b="1" i="0" dirty="0" smtClean="0">
                <a:solidFill>
                  <a:srgbClr val="F8F8F8"/>
                </a:solidFill>
                <a:cs typeface="Arial" charset="0"/>
              </a:rPr>
              <a:t>5 </a:t>
            </a:r>
            <a:endParaRPr lang="en-US" sz="2000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4" name="Oval 31"/>
          <p:cNvSpPr>
            <a:spLocks noChangeArrowheads="1"/>
          </p:cNvSpPr>
          <p:nvPr/>
        </p:nvSpPr>
        <p:spPr bwMode="ltGray">
          <a:xfrm>
            <a:off x="976311" y="2048861"/>
            <a:ext cx="2927350" cy="2867025"/>
          </a:xfrm>
          <a:prstGeom prst="ellipse">
            <a:avLst/>
          </a:prstGeom>
          <a:solidFill>
            <a:schemeClr val="folHlink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dist="91581" dir="3378596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Oval 32"/>
          <p:cNvSpPr>
            <a:spLocks noChangeArrowheads="1"/>
          </p:cNvSpPr>
          <p:nvPr/>
        </p:nvSpPr>
        <p:spPr bwMode="gray">
          <a:xfrm>
            <a:off x="1359693" y="2778594"/>
            <a:ext cx="2160587" cy="213995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dist="91581" dir="3378596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black">
          <a:xfrm>
            <a:off x="1247419" y="2227156"/>
            <a:ext cx="246589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en-US" sz="2000" b="1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тойым</a:t>
            </a:r>
            <a:r>
              <a:rPr lang="en-US" sz="2000" b="1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</a:t>
            </a:r>
            <a:r>
              <a:rPr lang="en-US" sz="2000" b="1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1981</a:t>
            </a:r>
            <a:endParaRPr lang="en-US" sz="2000" b="1" i="0" dirty="0"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black">
          <a:xfrm>
            <a:off x="1498600" y="3064423"/>
            <a:ext cx="1882775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0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i="0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Бақшаға</a:t>
            </a:r>
            <a:r>
              <a:rPr lang="en-US" sz="2000" b="1" i="0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саяхат</a:t>
            </a:r>
            <a:r>
              <a:rPr lang="en-US" sz="2000" b="1" i="0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b="1" i="0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en-US" sz="2000" b="1" i="0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dirty="0" err="1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кітапшасы</a:t>
            </a:r>
            <a:r>
              <a:rPr lang="en-US" sz="2000" b="1" i="0" dirty="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1985</a:t>
            </a:r>
            <a:endParaRPr lang="en-US" sz="2000" b="1" i="0" dirty="0"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AutoShape 14"/>
          <p:cNvSpPr>
            <a:spLocks noChangeArrowheads="1"/>
          </p:cNvSpPr>
          <p:nvPr/>
        </p:nvSpPr>
        <p:spPr bwMode="gray">
          <a:xfrm>
            <a:off x="4569653" y="4716275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20"/>
          <p:cNvSpPr>
            <a:spLocks noChangeArrowheads="1"/>
          </p:cNvSpPr>
          <p:nvPr/>
        </p:nvSpPr>
        <p:spPr bwMode="gray">
          <a:xfrm rot="5400000">
            <a:off x="4342169" y="4918544"/>
            <a:ext cx="488950" cy="488950"/>
          </a:xfrm>
          <a:prstGeom prst="diamond">
            <a:avLst/>
          </a:prstGeom>
          <a:solidFill>
            <a:schemeClr val="hlink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gray">
          <a:xfrm>
            <a:off x="4783016" y="4846082"/>
            <a:ext cx="3352800" cy="7927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рыс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созвездия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1987 ж.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атпен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таңдамалы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аударылып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басылып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0" dirty="0" err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шықты</a:t>
            </a:r>
            <a:r>
              <a:rPr lang="en-US" sz="1600" b="1" i="0" dirty="0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b="1" i="0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5"/>
          <p:cNvGrpSpPr>
            <a:grpSpLocks/>
          </p:cNvGrpSpPr>
          <p:nvPr/>
        </p:nvGrpSpPr>
        <p:grpSpPr bwMode="auto">
          <a:xfrm>
            <a:off x="7330037" y="2142959"/>
            <a:ext cx="1258887" cy="1217612"/>
            <a:chOff x="887" y="2040"/>
            <a:chExt cx="433" cy="422"/>
          </a:xfrm>
        </p:grpSpPr>
        <p:pic>
          <p:nvPicPr>
            <p:cNvPr id="22" name="Picture 26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23" name="Oval 27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99CC00">
                    <a:alpha val="55000"/>
                  </a:srgbClr>
                </a:gs>
                <a:gs pos="50000">
                  <a:srgbClr val="99CC00">
                    <a:gamma/>
                    <a:shade val="46275"/>
                    <a:invGamma/>
                    <a:alpha val="89999"/>
                  </a:srgbClr>
                </a:gs>
                <a:gs pos="100000">
                  <a:srgbClr val="99CC00">
                    <a:alpha val="55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4" name="Picture 28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25" name="Rectangle 29"/>
          <p:cNvSpPr>
            <a:spLocks noChangeArrowheads="1"/>
          </p:cNvSpPr>
          <p:nvPr/>
        </p:nvSpPr>
        <p:spPr bwMode="gray">
          <a:xfrm>
            <a:off x="7402564" y="2480257"/>
            <a:ext cx="1162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йладым</a:t>
            </a: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Group 31"/>
          <p:cNvGrpSpPr>
            <a:grpSpLocks/>
          </p:cNvGrpSpPr>
          <p:nvPr/>
        </p:nvGrpSpPr>
        <p:grpSpPr bwMode="auto">
          <a:xfrm>
            <a:off x="5467350" y="3001490"/>
            <a:ext cx="1257300" cy="1217612"/>
            <a:chOff x="887" y="2040"/>
            <a:chExt cx="433" cy="422"/>
          </a:xfrm>
        </p:grpSpPr>
        <p:pic>
          <p:nvPicPr>
            <p:cNvPr id="27" name="Picture 32" descr="circuler_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28" name="Oval 3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F9900">
                    <a:alpha val="55000"/>
                  </a:srgbClr>
                </a:gs>
                <a:gs pos="50000">
                  <a:srgbClr val="FF9900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F9900">
                    <a:alpha val="55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9" name="Picture 34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30" name="Rectangle 35"/>
          <p:cNvSpPr>
            <a:spLocks noChangeArrowheads="1"/>
          </p:cNvSpPr>
          <p:nvPr/>
        </p:nvSpPr>
        <p:spPr bwMode="gray">
          <a:xfrm>
            <a:off x="5415420" y="3397401"/>
            <a:ext cx="13849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Group 37"/>
          <p:cNvGrpSpPr>
            <a:grpSpLocks/>
          </p:cNvGrpSpPr>
          <p:nvPr/>
        </p:nvGrpSpPr>
        <p:grpSpPr bwMode="auto">
          <a:xfrm>
            <a:off x="3675127" y="3766733"/>
            <a:ext cx="1257300" cy="1217612"/>
            <a:chOff x="887" y="2040"/>
            <a:chExt cx="433" cy="422"/>
          </a:xfrm>
        </p:grpSpPr>
        <p:pic>
          <p:nvPicPr>
            <p:cNvPr id="32" name="Picture 38" descr="circuler_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33" name="Oval 39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5000"/>
                  </a:schemeClr>
                </a:gs>
                <a:gs pos="50000">
                  <a:schemeClr val="accent2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accent2">
                    <a:alpha val="55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4" name="Picture 40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35" name="Rectangle 41"/>
          <p:cNvSpPr>
            <a:spLocks noChangeArrowheads="1"/>
          </p:cNvSpPr>
          <p:nvPr/>
        </p:nvSpPr>
        <p:spPr bwMode="gray">
          <a:xfrm>
            <a:off x="3609166" y="4022876"/>
            <a:ext cx="1438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Жаңғырған</a:t>
            </a:r>
            <a:endParaRPr lang="en-US" dirty="0" smtClean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Маңғыстау</a:t>
            </a: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Group 43"/>
          <p:cNvGrpSpPr>
            <a:grpSpLocks/>
          </p:cNvGrpSpPr>
          <p:nvPr/>
        </p:nvGrpSpPr>
        <p:grpSpPr bwMode="auto">
          <a:xfrm>
            <a:off x="1766963" y="4419757"/>
            <a:ext cx="1258887" cy="1217612"/>
            <a:chOff x="887" y="2040"/>
            <a:chExt cx="433" cy="422"/>
          </a:xfrm>
        </p:grpSpPr>
        <p:pic>
          <p:nvPicPr>
            <p:cNvPr id="37" name="Picture 44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38" name="Oval 45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55000"/>
                  </a:schemeClr>
                </a:gs>
                <a:gs pos="50000">
                  <a:schemeClr val="accent1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accent1">
                    <a:alpha val="55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9" name="Picture 46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40" name="Заголовок 1"/>
          <p:cNvSpPr txBox="1">
            <a:spLocks/>
          </p:cNvSpPr>
          <p:nvPr/>
        </p:nvSpPr>
        <p:spPr>
          <a:xfrm>
            <a:off x="49037" y="1625783"/>
            <a:ext cx="4185097" cy="51620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Т.Айбергеновтің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gray">
          <a:xfrm>
            <a:off x="1792884" y="4609242"/>
            <a:ext cx="13853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b="1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ерке</a:t>
            </a: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b="1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жайық</a:t>
            </a: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b="1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25"/>
          <p:cNvGrpSpPr>
            <a:grpSpLocks/>
          </p:cNvGrpSpPr>
          <p:nvPr/>
        </p:nvGrpSpPr>
        <p:grpSpPr bwMode="auto">
          <a:xfrm>
            <a:off x="6145982" y="1399285"/>
            <a:ext cx="1258887" cy="1217612"/>
            <a:chOff x="887" y="2040"/>
            <a:chExt cx="433" cy="422"/>
          </a:xfrm>
        </p:grpSpPr>
        <p:pic>
          <p:nvPicPr>
            <p:cNvPr id="43" name="Picture 26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44" name="Oval 27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99CC00">
                    <a:alpha val="55000"/>
                  </a:srgbClr>
                </a:gs>
                <a:gs pos="50000">
                  <a:srgbClr val="99CC00">
                    <a:gamma/>
                    <a:shade val="46275"/>
                    <a:invGamma/>
                    <a:alpha val="89999"/>
                  </a:srgbClr>
                </a:gs>
                <a:gs pos="100000">
                  <a:srgbClr val="99CC00">
                    <a:alpha val="55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5" name="Picture 28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46" name="Rectangle 29"/>
          <p:cNvSpPr>
            <a:spLocks noChangeArrowheads="1"/>
          </p:cNvSpPr>
          <p:nvPr/>
        </p:nvSpPr>
        <p:spPr bwMode="gray">
          <a:xfrm>
            <a:off x="6117696" y="1774917"/>
            <a:ext cx="1353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Сағыныш</a:t>
            </a: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Group 31"/>
          <p:cNvGrpSpPr>
            <a:grpSpLocks/>
          </p:cNvGrpSpPr>
          <p:nvPr/>
        </p:nvGrpSpPr>
        <p:grpSpPr bwMode="auto">
          <a:xfrm>
            <a:off x="4288995" y="2015483"/>
            <a:ext cx="1257300" cy="1217612"/>
            <a:chOff x="887" y="2040"/>
            <a:chExt cx="433" cy="422"/>
          </a:xfrm>
        </p:grpSpPr>
        <p:pic>
          <p:nvPicPr>
            <p:cNvPr id="48" name="Picture 32" descr="circuler_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49" name="Oval 3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F9900">
                    <a:alpha val="55000"/>
                  </a:srgbClr>
                </a:gs>
                <a:gs pos="50000">
                  <a:srgbClr val="FF9900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F9900">
                    <a:alpha val="55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0" name="Picture 34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51" name="Rectangle 35"/>
          <p:cNvSpPr>
            <a:spLocks noChangeArrowheads="1"/>
          </p:cNvSpPr>
          <p:nvPr/>
        </p:nvSpPr>
        <p:spPr bwMode="gray">
          <a:xfrm>
            <a:off x="4276319" y="2312233"/>
            <a:ext cx="13689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smtClean="0">
                <a:solidFill>
                  <a:srgbClr val="FEFFFF"/>
                </a:solidFill>
                <a:cs typeface="Arial" charset="0"/>
              </a:rPr>
              <a:t>“</a:t>
            </a:r>
            <a:r>
              <a:rPr lang="ru-RU" dirty="0" smtClean="0">
                <a:solidFill>
                  <a:srgbClr val="FEFFFF"/>
                </a:solidFill>
                <a:cs typeface="Arial" charset="0"/>
              </a:rPr>
              <a:t>Б</a:t>
            </a:r>
            <a:r>
              <a:rPr lang="en-US" dirty="0" err="1" smtClean="0">
                <a:solidFill>
                  <a:srgbClr val="FEFFFF"/>
                </a:solidFill>
                <a:cs typeface="Arial" charset="0"/>
              </a:rPr>
              <a:t>ір</a:t>
            </a:r>
            <a:r>
              <a:rPr lang="en-US" dirty="0" smtClean="0">
                <a:solidFill>
                  <a:srgbClr val="FEFFFF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FEFFFF"/>
                </a:solidFill>
                <a:cs typeface="Arial" charset="0"/>
              </a:rPr>
              <a:t>тойым</a:t>
            </a:r>
            <a:r>
              <a:rPr lang="en-US" dirty="0" smtClean="0">
                <a:solidFill>
                  <a:srgbClr val="FEFFFF"/>
                </a:solidFill>
                <a:cs typeface="Arial" charset="0"/>
              </a:rPr>
              <a:t> </a:t>
            </a:r>
          </a:p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err="1">
                <a:solidFill>
                  <a:srgbClr val="FEFFFF"/>
                </a:solidFill>
                <a:cs typeface="Arial" charset="0"/>
              </a:rPr>
              <a:t>б</a:t>
            </a:r>
            <a:r>
              <a:rPr lang="en-US" dirty="0" err="1" smtClean="0">
                <a:solidFill>
                  <a:srgbClr val="FEFFFF"/>
                </a:solidFill>
                <a:cs typeface="Arial" charset="0"/>
              </a:rPr>
              <a:t>ар</a:t>
            </a:r>
            <a:r>
              <a:rPr lang="en-US" dirty="0" smtClean="0">
                <a:solidFill>
                  <a:srgbClr val="FEFFFF"/>
                </a:solidFill>
                <a:cs typeface="Arial" charset="0"/>
              </a:rPr>
              <a:t>”</a:t>
            </a:r>
            <a:endParaRPr lang="en-US" dirty="0">
              <a:solidFill>
                <a:srgbClr val="FEFFFF"/>
              </a:solidFill>
              <a:cs typeface="Arial" charset="0"/>
            </a:endParaRPr>
          </a:p>
        </p:txBody>
      </p:sp>
      <p:grpSp>
        <p:nvGrpSpPr>
          <p:cNvPr id="52" name="Group 37"/>
          <p:cNvGrpSpPr>
            <a:grpSpLocks/>
          </p:cNvGrpSpPr>
          <p:nvPr/>
        </p:nvGrpSpPr>
        <p:grpSpPr bwMode="auto">
          <a:xfrm>
            <a:off x="2347309" y="2636912"/>
            <a:ext cx="1257300" cy="1217612"/>
            <a:chOff x="887" y="2040"/>
            <a:chExt cx="433" cy="422"/>
          </a:xfrm>
        </p:grpSpPr>
        <p:pic>
          <p:nvPicPr>
            <p:cNvPr id="53" name="Picture 38" descr="circuler_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54" name="Oval 39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55000"/>
                  </a:schemeClr>
                </a:gs>
                <a:gs pos="50000">
                  <a:schemeClr val="accent2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accent2">
                    <a:alpha val="55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5" name="Picture 40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56" name="Rectangle 41"/>
          <p:cNvSpPr>
            <a:spLocks noChangeArrowheads="1"/>
          </p:cNvSpPr>
          <p:nvPr/>
        </p:nvSpPr>
        <p:spPr bwMode="gray">
          <a:xfrm>
            <a:off x="2376521" y="2870838"/>
            <a:ext cx="12394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dirty="0" err="1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en-US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айыңдар</a:t>
            </a:r>
            <a:r>
              <a:rPr lang="en-US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Group 43"/>
          <p:cNvGrpSpPr>
            <a:grpSpLocks/>
          </p:cNvGrpSpPr>
          <p:nvPr/>
        </p:nvGrpSpPr>
        <p:grpSpPr bwMode="auto">
          <a:xfrm>
            <a:off x="439145" y="3397401"/>
            <a:ext cx="1258887" cy="1217612"/>
            <a:chOff x="887" y="2040"/>
            <a:chExt cx="433" cy="422"/>
          </a:xfrm>
        </p:grpSpPr>
        <p:pic>
          <p:nvPicPr>
            <p:cNvPr id="58" name="Picture 44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</p:spPr>
        </p:pic>
        <p:sp>
          <p:nvSpPr>
            <p:cNvPr id="59" name="Oval 45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55000"/>
                  </a:schemeClr>
                </a:gs>
                <a:gs pos="50000">
                  <a:schemeClr val="accent1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accent1">
                    <a:alpha val="55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0" name="Picture 46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</p:spPr>
        </p:pic>
      </p:grpSp>
      <p:sp>
        <p:nvSpPr>
          <p:cNvPr id="61" name="Rectangle 41"/>
          <p:cNvSpPr>
            <a:spLocks noChangeArrowheads="1"/>
          </p:cNvSpPr>
          <p:nvPr/>
        </p:nvSpPr>
        <p:spPr bwMode="gray">
          <a:xfrm>
            <a:off x="344293" y="3770719"/>
            <a:ext cx="1481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b="1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</a:t>
            </a:r>
            <a:r>
              <a:rPr lang="en-US" b="1" dirty="0" smtClean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b="1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d366ce38582ec45be7a5ff074451c4f7f3e2c60"/>
</p:tagLst>
</file>

<file path=ppt/theme/theme1.xml><?xml version="1.0" encoding="utf-8"?>
<a:theme xmlns:a="http://schemas.openxmlformats.org/drawingml/2006/main" name="Тема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959</Words>
  <Application>Microsoft Office PowerPoint</Application>
  <PresentationFormat>Экран (4:3)</PresentationFormat>
  <Paragraphs>121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Төлеген Айбергенов</vt:lpstr>
      <vt:lpstr>Оқу мақсаты:   9.1.4.1 көркем шығармалардан алған үзінділерді шығармашылық жұмыстарда  қолдану </vt:lpstr>
      <vt:lpstr>Презентация PowerPoint</vt:lpstr>
      <vt:lpstr>Презентация PowerPoint</vt:lpstr>
      <vt:lpstr>Презентация PowerPoint</vt:lpstr>
      <vt:lpstr>Балалық шағы, отбасы</vt:lpstr>
      <vt:lpstr>Презентация PowerPoint</vt:lpstr>
      <vt:lpstr>Презентация PowerPoint</vt:lpstr>
      <vt:lpstr>Презентация PowerPoint</vt:lpstr>
      <vt:lpstr>https://www.youtube.com/watch?v=rfdNZOIkRtI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obstinate</dc:creator>
  <cp:lastModifiedBy>Пользователь</cp:lastModifiedBy>
  <cp:revision>54</cp:revision>
  <dcterms:created xsi:type="dcterms:W3CDTF">2017-03-21T16:32:01Z</dcterms:created>
  <dcterms:modified xsi:type="dcterms:W3CDTF">2021-02-01T11:21:50Z</dcterms:modified>
</cp:coreProperties>
</file>