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5.jpeg" ContentType="image/jpeg"/>
  <Override PartName="/ppt/media/image4.png" ContentType="image/png"/>
  <Override PartName="/ppt/media/image6.jpeg" ContentType="image/jpeg"/>
  <Override PartName="/ppt/media/image7.jpeg" ContentType="image/jpeg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5D9BC8-6F61-4A6E-A865-38379C1CF2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FBBB9EE-A037-43B5-8C72-45CFAD10C4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jpeg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6.jpeg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5.jpeg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 12"/>
          <p:cNvSpPr/>
          <p:nvPr/>
        </p:nvSpPr>
        <p:spPr>
          <a:xfrm>
            <a:off x="665280" y="5945040"/>
            <a:ext cx="6588000" cy="920880"/>
          </a:xfrm>
          <a:custGeom>
            <a:avLst/>
            <a:gdLst>
              <a:gd name="textAreaLeft" fmla="*/ 0 w 6588000"/>
              <a:gd name="textAreaRight" fmla="*/ 6588360 w 6588000"/>
              <a:gd name="textAreaTop" fmla="*/ 0 h 920880"/>
              <a:gd name="textAreaBottom" fmla="*/ 921240 h 920880"/>
            </a:gdLst>
            <a:ahLst/>
            <a:rect l="textAreaLeft" t="textAreaTop" r="textAreaRight" b="textAreaBottom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Полилиния 11"/>
          <p:cNvSpPr/>
          <p:nvPr/>
        </p:nvSpPr>
        <p:spPr>
          <a:xfrm>
            <a:off x="647640" y="5938920"/>
            <a:ext cx="4921200" cy="933480"/>
          </a:xfrm>
          <a:custGeom>
            <a:avLst/>
            <a:gdLst>
              <a:gd name="textAreaLeft" fmla="*/ 0 w 4921200"/>
              <a:gd name="textAreaRight" fmla="*/ 4921560 w 4921200"/>
              <a:gd name="textAreaTop" fmla="*/ 0 h 933480"/>
              <a:gd name="textAreaBottom" fmla="*/ 933840 h 933480"/>
            </a:gdLst>
            <a:ahLst/>
            <a:rect l="textAreaLeft" t="textAreaTop" r="textAreaRight" b="textAreaBottom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" name="Прямоугольный треугольник 13"/>
          <p:cNvGrpSpPr/>
          <p:nvPr/>
        </p:nvGrpSpPr>
        <p:grpSpPr>
          <a:xfrm>
            <a:off x="-12600" y="5784840"/>
            <a:ext cx="4548240" cy="1092240"/>
            <a:chOff x="-12600" y="5784840"/>
            <a:chExt cx="4548240" cy="1092240"/>
          </a:xfrm>
        </p:grpSpPr>
        <p:pic>
          <p:nvPicPr>
            <p:cNvPr id="3" name="Прямоугольный треугольник 13" descr=""/>
            <p:cNvPicPr/>
            <p:nvPr/>
          </p:nvPicPr>
          <p:blipFill>
            <a:blip r:embed="rId2"/>
            <a:stretch/>
          </p:blipFill>
          <p:spPr>
            <a:xfrm>
              <a:off x="-12600" y="5784840"/>
              <a:ext cx="4548240" cy="1092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" name=""/>
            <p:cNvSpPr/>
            <p:nvPr/>
          </p:nvSpPr>
          <p:spPr>
            <a:xfrm>
              <a:off x="369720" y="6421320"/>
              <a:ext cx="2268720" cy="36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57200"/>
                  <a:tab algn="l" pos="914400"/>
                  <a:tab algn="l" pos="1371600"/>
                  <a:tab algn="l" pos="1828800"/>
                  <a:tab algn="l" pos="2286000"/>
                  <a:tab algn="l" pos="2743200"/>
                  <a:tab algn="l" pos="3200400"/>
                  <a:tab algn="l" pos="3657600"/>
                  <a:tab algn="l" pos="4114800"/>
                  <a:tab algn="l" pos="4572000"/>
                  <a:tab algn="l" pos="5029200"/>
                  <a:tab algn="l" pos="5486400"/>
                  <a:tab algn="l" pos="5943600"/>
                  <a:tab algn="l" pos="6400800"/>
                  <a:tab algn="l" pos="6858000"/>
                  <a:tab algn="l" pos="7315200"/>
                  <a:tab algn="l" pos="7772400"/>
                  <a:tab algn="l" pos="8229600"/>
                  <a:tab algn="l" pos="8686800"/>
                  <a:tab algn="l" pos="91440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5" name="Прямая соединительная линия 14" descr=""/>
          <p:cNvPicPr/>
          <p:nvPr/>
        </p:nvPicPr>
        <p:blipFill>
          <a:blip r:embed="rId3"/>
          <a:stretch/>
        </p:blipFill>
        <p:spPr>
          <a:xfrm>
            <a:off x="-19080" y="5772240"/>
            <a:ext cx="4554720" cy="110952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464646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464646"/>
              </a:solidFill>
              <a:uFillTx/>
              <a:latin typeface="Lucida Sans Unicode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2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3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9A14FE54-79C2-4DA9-8833-5AB8D143E4B6}" type="slidenum"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0" y="4664160"/>
            <a:ext cx="12201480" cy="360"/>
          </a:xfrm>
          <a:prstGeom prst="rtTriangle">
            <a:avLst/>
          </a:prstGeom>
          <a:gradFill rotWithShape="0">
            <a:gsLst>
              <a:gs pos="0">
                <a:srgbClr val="007897"/>
              </a:gs>
              <a:gs pos="50000">
                <a:srgbClr val="4abbe0"/>
              </a:gs>
              <a:gs pos="100000">
                <a:srgbClr val="007897"/>
              </a:gs>
            </a:gsLst>
            <a:lin ang="30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2" name="Группа 15"/>
          <p:cNvGrpSpPr/>
          <p:nvPr/>
        </p:nvGrpSpPr>
        <p:grpSpPr>
          <a:xfrm>
            <a:off x="-4680" y="4952880"/>
            <a:ext cx="12196800" cy="1911600"/>
            <a:chOff x="-4680" y="4952880"/>
            <a:chExt cx="12196800" cy="1911600"/>
          </a:xfrm>
        </p:grpSpPr>
        <p:sp>
          <p:nvSpPr>
            <p:cNvPr id="13" name="Полилиния 16"/>
            <p:cNvSpPr/>
            <p:nvPr/>
          </p:nvSpPr>
          <p:spPr>
            <a:xfrm>
              <a:off x="2254320" y="4952880"/>
              <a:ext cx="9931680" cy="486000"/>
            </a:xfrm>
            <a:custGeom>
              <a:avLst/>
              <a:gdLst>
                <a:gd name="textAreaLeft" fmla="*/ 0 w 9931680"/>
                <a:gd name="textAreaRight" fmla="*/ 9932040 w 9931680"/>
                <a:gd name="textAreaTop" fmla="*/ 0 h 486000"/>
                <a:gd name="textAreaBottom" fmla="*/ 486360 h 486000"/>
              </a:gdLst>
              <a:ahLst/>
              <a:rect l="textAreaLeft" t="textAreaTop" r="textAreaRight" b="textAreaBottom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4" name="Полилиния 18"/>
            <p:cNvSpPr/>
            <p:nvPr/>
          </p:nvSpPr>
          <p:spPr>
            <a:xfrm>
              <a:off x="54720" y="5236200"/>
              <a:ext cx="12131280" cy="786600"/>
            </a:xfrm>
            <a:custGeom>
              <a:avLst/>
              <a:gdLst>
                <a:gd name="textAreaLeft" fmla="*/ 0 w 12131280"/>
                <a:gd name="textAreaRight" fmla="*/ 12131640 w 12131280"/>
                <a:gd name="textAreaTop" fmla="*/ 0 h 786600"/>
                <a:gd name="textAreaBottom" fmla="*/ 786960 h 786600"/>
              </a:gdLst>
              <a:ahLst/>
              <a:rect l="textAreaLeft" t="textAreaTop" r="textAreaRight" b="textAreaBottom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5" name="Полилиния 19"/>
            <p:cNvGrpSpPr/>
            <p:nvPr/>
          </p:nvGrpSpPr>
          <p:grpSpPr>
            <a:xfrm>
              <a:off x="1080" y="4992120"/>
              <a:ext cx="12191040" cy="1872360"/>
              <a:chOff x="1080" y="4992120"/>
              <a:chExt cx="12191040" cy="1872360"/>
            </a:xfrm>
          </p:grpSpPr>
          <p:pic>
            <p:nvPicPr>
              <p:cNvPr id="16" name="Полилиния 19" descr=""/>
              <p:cNvPicPr/>
              <p:nvPr/>
            </p:nvPicPr>
            <p:blipFill>
              <a:blip r:embed="rId2"/>
              <a:stretch/>
            </p:blipFill>
            <p:spPr>
              <a:xfrm>
                <a:off x="1080" y="4992120"/>
                <a:ext cx="12191040" cy="18723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7" name=""/>
              <p:cNvSpPr/>
              <p:nvPr/>
            </p:nvSpPr>
            <p:spPr>
              <a:xfrm>
                <a:off x="7200" y="5000400"/>
                <a:ext cx="360" cy="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457200"/>
                    <a:tab algn="l" pos="914400"/>
                    <a:tab algn="l" pos="1371600"/>
                    <a:tab algn="l" pos="1828800"/>
                    <a:tab algn="l" pos="2286000"/>
                    <a:tab algn="l" pos="2743200"/>
                    <a:tab algn="l" pos="3200400"/>
                    <a:tab algn="l" pos="3657600"/>
                    <a:tab algn="l" pos="4114800"/>
                    <a:tab algn="l" pos="4572000"/>
                    <a:tab algn="l" pos="5029200"/>
                    <a:tab algn="l" pos="5486400"/>
                    <a:tab algn="l" pos="5943600"/>
                    <a:tab algn="l" pos="6400800"/>
                    <a:tab algn="l" pos="6858000"/>
                    <a:tab algn="l" pos="7315200"/>
                    <a:tab algn="l" pos="7772400"/>
                    <a:tab algn="l" pos="8229600"/>
                    <a:tab algn="l" pos="8686800"/>
                    <a:tab algn="l" pos="9144000"/>
                  </a:tabLst>
                </a:pPr>
                <a:endParaRPr b="0" lang="ru-RU" sz="1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pic>
          <p:nvPicPr>
            <p:cNvPr id="18" name="Прямая соединительная линия 20" descr=""/>
            <p:cNvPicPr/>
            <p:nvPr/>
          </p:nvPicPr>
          <p:blipFill>
            <a:blip r:embed="rId3"/>
            <a:stretch/>
          </p:blipFill>
          <p:spPr>
            <a:xfrm>
              <a:off x="-4680" y="4986000"/>
              <a:ext cx="12196800" cy="814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464646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464646"/>
              </a:solidFill>
              <a:uFillTx/>
              <a:latin typeface="Lucida Sans Unicode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4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000" strike="noStrike" u="none">
                <a:solidFill>
                  <a:srgbClr val="ffffff"/>
                </a:solidFill>
                <a:uFillTx/>
                <a:latin typeface="Arial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5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6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827828E8-2A8E-4292-85D4-3D979A2DD90D}" type="slidenum">
              <a:rPr b="0" lang="ru-RU" sz="10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12"/>
          <p:cNvSpPr/>
          <p:nvPr/>
        </p:nvSpPr>
        <p:spPr>
          <a:xfrm>
            <a:off x="665280" y="5945040"/>
            <a:ext cx="6588000" cy="920880"/>
          </a:xfrm>
          <a:custGeom>
            <a:avLst/>
            <a:gdLst>
              <a:gd name="textAreaLeft" fmla="*/ 0 w 6588000"/>
              <a:gd name="textAreaRight" fmla="*/ 6588360 w 6588000"/>
              <a:gd name="textAreaTop" fmla="*/ 0 h 920880"/>
              <a:gd name="textAreaBottom" fmla="*/ 921240 h 920880"/>
            </a:gdLst>
            <a:ahLst/>
            <a:rect l="textAreaLeft" t="textAreaTop" r="textAreaRight" b="textAreaBottom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Полилиния 11"/>
          <p:cNvSpPr/>
          <p:nvPr/>
        </p:nvSpPr>
        <p:spPr>
          <a:xfrm>
            <a:off x="647640" y="5938920"/>
            <a:ext cx="4921200" cy="933480"/>
          </a:xfrm>
          <a:custGeom>
            <a:avLst/>
            <a:gdLst>
              <a:gd name="textAreaLeft" fmla="*/ 0 w 4921200"/>
              <a:gd name="textAreaRight" fmla="*/ 4921560 w 4921200"/>
              <a:gd name="textAreaTop" fmla="*/ 0 h 933480"/>
              <a:gd name="textAreaBottom" fmla="*/ 933840 h 933480"/>
            </a:gdLst>
            <a:ahLst/>
            <a:rect l="textAreaLeft" t="textAreaTop" r="textAreaRight" b="textAreaBottom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26" name="Прямоугольный треугольник 13"/>
          <p:cNvGrpSpPr/>
          <p:nvPr/>
        </p:nvGrpSpPr>
        <p:grpSpPr>
          <a:xfrm>
            <a:off x="-12600" y="5784840"/>
            <a:ext cx="4548240" cy="1092240"/>
            <a:chOff x="-12600" y="5784840"/>
            <a:chExt cx="4548240" cy="1092240"/>
          </a:xfrm>
        </p:grpSpPr>
        <p:pic>
          <p:nvPicPr>
            <p:cNvPr id="27" name="Прямоугольный треугольник 13" descr=""/>
            <p:cNvPicPr/>
            <p:nvPr/>
          </p:nvPicPr>
          <p:blipFill>
            <a:blip r:embed="rId3"/>
            <a:stretch/>
          </p:blipFill>
          <p:spPr>
            <a:xfrm>
              <a:off x="-12600" y="5784840"/>
              <a:ext cx="4548240" cy="1092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" name=""/>
            <p:cNvSpPr/>
            <p:nvPr/>
          </p:nvSpPr>
          <p:spPr>
            <a:xfrm>
              <a:off x="369720" y="6421320"/>
              <a:ext cx="2268720" cy="36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57200"/>
                  <a:tab algn="l" pos="914400"/>
                  <a:tab algn="l" pos="1371600"/>
                  <a:tab algn="l" pos="1828800"/>
                  <a:tab algn="l" pos="2286000"/>
                  <a:tab algn="l" pos="2743200"/>
                  <a:tab algn="l" pos="3200400"/>
                  <a:tab algn="l" pos="3657600"/>
                  <a:tab algn="l" pos="4114800"/>
                  <a:tab algn="l" pos="4572000"/>
                  <a:tab algn="l" pos="5029200"/>
                  <a:tab algn="l" pos="5486400"/>
                  <a:tab algn="l" pos="5943600"/>
                  <a:tab algn="l" pos="6400800"/>
                  <a:tab algn="l" pos="6858000"/>
                  <a:tab algn="l" pos="7315200"/>
                  <a:tab algn="l" pos="7772400"/>
                  <a:tab algn="l" pos="8229600"/>
                  <a:tab algn="l" pos="8686800"/>
                  <a:tab algn="l" pos="91440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29" name="Прямая соединительная линия 14" descr=""/>
          <p:cNvPicPr/>
          <p:nvPr/>
        </p:nvPicPr>
        <p:blipFill>
          <a:blip r:embed="rId4"/>
          <a:stretch/>
        </p:blipFill>
        <p:spPr>
          <a:xfrm>
            <a:off x="-19080" y="5772240"/>
            <a:ext cx="4554720" cy="1109520"/>
          </a:xfrm>
          <a:prstGeom prst="rect">
            <a:avLst/>
          </a:prstGeom>
          <a:ln w="0">
            <a:noFill/>
          </a:ln>
        </p:spPr>
      </p:pic>
      <p:sp>
        <p:nvSpPr>
          <p:cNvPr id="30" name="Нашивка 10"/>
          <p:cNvSpPr/>
          <p:nvPr/>
        </p:nvSpPr>
        <p:spPr>
          <a:xfrm>
            <a:off x="4848120" y="3005280"/>
            <a:ext cx="244440" cy="228600"/>
          </a:xfrm>
          <a:custGeom>
            <a:avLst/>
            <a:gdLst>
              <a:gd name="textAreaLeft" fmla="*/ 0 w 244440"/>
              <a:gd name="textAreaRight" fmla="*/ 244440 w 244440"/>
              <a:gd name="textAreaTop" fmla="*/ 0 h 228600"/>
              <a:gd name="textAreaBottom" fmla="*/ 228960 h 228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1501" y="0"/>
                </a:lnTo>
                <a:lnTo>
                  <a:pt x="21600" y="10800"/>
                </a:lnTo>
                <a:lnTo>
                  <a:pt x="11501" y="21600"/>
                </a:lnTo>
                <a:lnTo>
                  <a:pt x="0" y="21600"/>
                </a:lnTo>
                <a:lnTo>
                  <a:pt x="10099" y="10800"/>
                </a:lnTo>
                <a:close/>
              </a:path>
            </a:pathLst>
          </a:cu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/>
          </a:gradFill>
          <a:ln cap="rnd" w="3240">
            <a:solidFill>
              <a:srgbClr val="1e768c"/>
            </a:solidFill>
            <a:miter/>
          </a:ln>
          <a:effectLst>
            <a:outerShdw dist="12600" dir="5400000" blurRad="0" rotWithShape="0">
              <a:srgbClr val="000000">
                <a:alpha val="4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Нашивка 15"/>
          <p:cNvSpPr/>
          <p:nvPr/>
        </p:nvSpPr>
        <p:spPr>
          <a:xfrm>
            <a:off x="4600440" y="3005280"/>
            <a:ext cx="243000" cy="228600"/>
          </a:xfrm>
          <a:custGeom>
            <a:avLst/>
            <a:gdLst>
              <a:gd name="textAreaLeft" fmla="*/ 0 w 243000"/>
              <a:gd name="textAreaRight" fmla="*/ 243360 w 243000"/>
              <a:gd name="textAreaTop" fmla="*/ 0 h 228600"/>
              <a:gd name="textAreaBottom" fmla="*/ 228960 h 228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1435" y="0"/>
                </a:lnTo>
                <a:lnTo>
                  <a:pt x="21600" y="10800"/>
                </a:lnTo>
                <a:lnTo>
                  <a:pt x="11435" y="21600"/>
                </a:lnTo>
                <a:lnTo>
                  <a:pt x="0" y="21600"/>
                </a:lnTo>
                <a:lnTo>
                  <a:pt x="10165" y="10800"/>
                </a:lnTo>
                <a:close/>
              </a:path>
            </a:pathLst>
          </a:cu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/>
          </a:gradFill>
          <a:ln cap="rnd" w="3240">
            <a:solidFill>
              <a:srgbClr val="1e768c"/>
            </a:solidFill>
            <a:miter/>
          </a:ln>
          <a:effectLst>
            <a:outerShdw dist="12600" dir="5400000" blurRad="0" rotWithShape="0">
              <a:srgbClr val="000000">
                <a:alpha val="4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def5fa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def5fa"/>
              </a:solidFill>
              <a:uFillTx/>
              <a:latin typeface="Lucida Sans Unicod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7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8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9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6F6FC9C7-9017-4C97-BD81-EB65F7FBCFAA}" type="slidenum"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 12"/>
          <p:cNvSpPr/>
          <p:nvPr/>
        </p:nvSpPr>
        <p:spPr>
          <a:xfrm>
            <a:off x="665280" y="5945040"/>
            <a:ext cx="6588000" cy="920880"/>
          </a:xfrm>
          <a:custGeom>
            <a:avLst/>
            <a:gdLst>
              <a:gd name="textAreaLeft" fmla="*/ 0 w 6588000"/>
              <a:gd name="textAreaRight" fmla="*/ 6588360 w 6588000"/>
              <a:gd name="textAreaTop" fmla="*/ 0 h 920880"/>
              <a:gd name="textAreaBottom" fmla="*/ 921240 h 920880"/>
            </a:gdLst>
            <a:ahLst/>
            <a:rect l="textAreaLeft" t="textAreaTop" r="textAreaRight" b="textAreaBottom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Полилиния 11"/>
          <p:cNvSpPr/>
          <p:nvPr/>
        </p:nvSpPr>
        <p:spPr>
          <a:xfrm>
            <a:off x="647640" y="5938920"/>
            <a:ext cx="4921200" cy="933480"/>
          </a:xfrm>
          <a:custGeom>
            <a:avLst/>
            <a:gdLst>
              <a:gd name="textAreaLeft" fmla="*/ 0 w 4921200"/>
              <a:gd name="textAreaRight" fmla="*/ 4921560 w 4921200"/>
              <a:gd name="textAreaTop" fmla="*/ 0 h 933480"/>
              <a:gd name="textAreaBottom" fmla="*/ 933840 h 933480"/>
            </a:gdLst>
            <a:ahLst/>
            <a:rect l="textAreaLeft" t="textAreaTop" r="textAreaRight" b="textAreaBottom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9" name="Прямоугольный треугольник 13"/>
          <p:cNvGrpSpPr/>
          <p:nvPr/>
        </p:nvGrpSpPr>
        <p:grpSpPr>
          <a:xfrm>
            <a:off x="-12600" y="5784840"/>
            <a:ext cx="4548240" cy="1092240"/>
            <a:chOff x="-12600" y="5784840"/>
            <a:chExt cx="4548240" cy="1092240"/>
          </a:xfrm>
        </p:grpSpPr>
        <p:pic>
          <p:nvPicPr>
            <p:cNvPr id="40" name="Прямоугольный треугольник 13" descr=""/>
            <p:cNvPicPr/>
            <p:nvPr/>
          </p:nvPicPr>
          <p:blipFill>
            <a:blip r:embed="rId3"/>
            <a:stretch/>
          </p:blipFill>
          <p:spPr>
            <a:xfrm>
              <a:off x="-12600" y="5784840"/>
              <a:ext cx="4548240" cy="1092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" name=""/>
            <p:cNvSpPr/>
            <p:nvPr/>
          </p:nvSpPr>
          <p:spPr>
            <a:xfrm>
              <a:off x="369720" y="6421320"/>
              <a:ext cx="2268720" cy="36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57200"/>
                  <a:tab algn="l" pos="914400"/>
                  <a:tab algn="l" pos="1371600"/>
                  <a:tab algn="l" pos="1828800"/>
                  <a:tab algn="l" pos="2286000"/>
                  <a:tab algn="l" pos="2743200"/>
                  <a:tab algn="l" pos="3200400"/>
                  <a:tab algn="l" pos="3657600"/>
                  <a:tab algn="l" pos="4114800"/>
                  <a:tab algn="l" pos="4572000"/>
                  <a:tab algn="l" pos="5029200"/>
                  <a:tab algn="l" pos="5486400"/>
                  <a:tab algn="l" pos="5943600"/>
                  <a:tab algn="l" pos="6400800"/>
                  <a:tab algn="l" pos="6858000"/>
                  <a:tab algn="l" pos="7315200"/>
                  <a:tab algn="l" pos="7772400"/>
                  <a:tab algn="l" pos="8229600"/>
                  <a:tab algn="l" pos="8686800"/>
                  <a:tab algn="l" pos="91440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42" name="Прямая соединительная линия 14" descr=""/>
          <p:cNvPicPr/>
          <p:nvPr/>
        </p:nvPicPr>
        <p:blipFill>
          <a:blip r:embed="rId4"/>
          <a:stretch/>
        </p:blipFill>
        <p:spPr>
          <a:xfrm>
            <a:off x="-19080" y="5772240"/>
            <a:ext cx="4554720" cy="110952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def5fa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def5fa"/>
              </a:solidFill>
              <a:uFillTx/>
              <a:latin typeface="Lucida Sans Unicode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0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11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12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6DE5D3A9-FB62-4FC6-854B-ACDD38113A3D}" type="slidenum"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464646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464646"/>
              </a:solidFill>
              <a:uFillTx/>
              <a:latin typeface="Lucida Sans Unicode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13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ftr" idx="14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sldNum" idx="15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7F91AE38-2B29-48A7-A843-95BA4DD8C758}" type="slidenum"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олилиния 12"/>
          <p:cNvSpPr/>
          <p:nvPr/>
        </p:nvSpPr>
        <p:spPr>
          <a:xfrm>
            <a:off x="665280" y="5945040"/>
            <a:ext cx="6588000" cy="920880"/>
          </a:xfrm>
          <a:custGeom>
            <a:avLst/>
            <a:gdLst>
              <a:gd name="textAreaLeft" fmla="*/ 0 w 6588000"/>
              <a:gd name="textAreaRight" fmla="*/ 6588360 w 6588000"/>
              <a:gd name="textAreaTop" fmla="*/ 0 h 920880"/>
              <a:gd name="textAreaBottom" fmla="*/ 921240 h 920880"/>
            </a:gdLst>
            <a:ahLst/>
            <a:rect l="textAreaLeft" t="textAreaTop" r="textAreaRight" b="textAreaBottom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Полилиния 11"/>
          <p:cNvSpPr/>
          <p:nvPr/>
        </p:nvSpPr>
        <p:spPr>
          <a:xfrm>
            <a:off x="647640" y="5938920"/>
            <a:ext cx="4921200" cy="933480"/>
          </a:xfrm>
          <a:custGeom>
            <a:avLst/>
            <a:gdLst>
              <a:gd name="textAreaLeft" fmla="*/ 0 w 4921200"/>
              <a:gd name="textAreaRight" fmla="*/ 4921560 w 4921200"/>
              <a:gd name="textAreaTop" fmla="*/ 0 h 933480"/>
              <a:gd name="textAreaBottom" fmla="*/ 933840 h 933480"/>
            </a:gdLst>
            <a:ahLst/>
            <a:rect l="textAreaLeft" t="textAreaTop" r="textAreaRight" b="textAreaBottom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55" name="Прямоугольный треугольник 13"/>
          <p:cNvGrpSpPr/>
          <p:nvPr/>
        </p:nvGrpSpPr>
        <p:grpSpPr>
          <a:xfrm>
            <a:off x="-12600" y="5784840"/>
            <a:ext cx="4548240" cy="1092240"/>
            <a:chOff x="-12600" y="5784840"/>
            <a:chExt cx="4548240" cy="1092240"/>
          </a:xfrm>
        </p:grpSpPr>
        <p:pic>
          <p:nvPicPr>
            <p:cNvPr id="56" name="Прямоугольный треугольник 13" descr=""/>
            <p:cNvPicPr/>
            <p:nvPr/>
          </p:nvPicPr>
          <p:blipFill>
            <a:blip r:embed="rId3"/>
            <a:stretch/>
          </p:blipFill>
          <p:spPr>
            <a:xfrm>
              <a:off x="-12600" y="5784840"/>
              <a:ext cx="4548240" cy="1092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7" name=""/>
            <p:cNvSpPr/>
            <p:nvPr/>
          </p:nvSpPr>
          <p:spPr>
            <a:xfrm>
              <a:off x="369720" y="6421320"/>
              <a:ext cx="2268720" cy="36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57200"/>
                  <a:tab algn="l" pos="914400"/>
                  <a:tab algn="l" pos="1371600"/>
                  <a:tab algn="l" pos="1828800"/>
                  <a:tab algn="l" pos="2286000"/>
                  <a:tab algn="l" pos="2743200"/>
                  <a:tab algn="l" pos="3200400"/>
                  <a:tab algn="l" pos="3657600"/>
                  <a:tab algn="l" pos="4114800"/>
                  <a:tab algn="l" pos="4572000"/>
                  <a:tab algn="l" pos="5029200"/>
                  <a:tab algn="l" pos="5486400"/>
                  <a:tab algn="l" pos="5943600"/>
                  <a:tab algn="l" pos="6400800"/>
                  <a:tab algn="l" pos="6858000"/>
                  <a:tab algn="l" pos="7315200"/>
                  <a:tab algn="l" pos="7772400"/>
                  <a:tab algn="l" pos="8229600"/>
                  <a:tab algn="l" pos="8686800"/>
                  <a:tab algn="l" pos="91440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58" name="Прямая соединительная линия 14" descr=""/>
          <p:cNvPicPr/>
          <p:nvPr/>
        </p:nvPicPr>
        <p:blipFill>
          <a:blip r:embed="rId4"/>
          <a:stretch/>
        </p:blipFill>
        <p:spPr>
          <a:xfrm>
            <a:off x="-19080" y="5772240"/>
            <a:ext cx="4554720" cy="110952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def5fa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def5fa"/>
              </a:solidFill>
              <a:uFillTx/>
              <a:latin typeface="Lucida Sans Unicod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16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ftr" idx="17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sldNum" idx="18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F7EE80C1-563F-4BD0-93B2-0554924AE841}" type="slidenum"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464646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464646"/>
              </a:solidFill>
              <a:uFillTx/>
              <a:latin typeface="Lucida Sans Unicode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Lucida Sans Unicode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dt" idx="19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ftr" idx="20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sldNum" idx="21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37E76B88-EA69-4B95-8180-19F883E6F8B2}" type="slidenum">
              <a:rPr b="0" lang="ru-RU" sz="1000" strike="noStrike" u="none">
                <a:solidFill>
                  <a:srgbClr val="000000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олилиния 10"/>
          <p:cNvSpPr/>
          <p:nvPr/>
        </p:nvSpPr>
        <p:spPr>
          <a:xfrm>
            <a:off x="665280" y="5945040"/>
            <a:ext cx="6588000" cy="920880"/>
          </a:xfrm>
          <a:custGeom>
            <a:avLst/>
            <a:gdLst>
              <a:gd name="textAreaLeft" fmla="*/ 0 w 6588000"/>
              <a:gd name="textAreaRight" fmla="*/ 6588360 w 6588000"/>
              <a:gd name="textAreaTop" fmla="*/ 0 h 920880"/>
              <a:gd name="textAreaBottom" fmla="*/ 921240 h 920880"/>
            </a:gdLst>
            <a:ahLst/>
            <a:rect l="textAreaLeft" t="textAreaTop" r="textAreaRight" b="textAreaBottom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fcbd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Полилиния 15"/>
          <p:cNvSpPr/>
          <p:nvPr/>
        </p:nvSpPr>
        <p:spPr>
          <a:xfrm>
            <a:off x="647640" y="5938920"/>
            <a:ext cx="4921200" cy="933480"/>
          </a:xfrm>
          <a:custGeom>
            <a:avLst/>
            <a:gdLst>
              <a:gd name="textAreaLeft" fmla="*/ 0 w 4921200"/>
              <a:gd name="textAreaRight" fmla="*/ 4921560 w 4921200"/>
              <a:gd name="textAreaTop" fmla="*/ 0 h 933480"/>
              <a:gd name="textAreaBottom" fmla="*/ 933840 h 933480"/>
            </a:gdLst>
            <a:ahLst/>
            <a:rect l="textAreaLeft" t="textAreaTop" r="textAreaRight" b="textAreaBottom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1" name="Прямоугольный треугольник 16"/>
          <p:cNvGrpSpPr/>
          <p:nvPr/>
        </p:nvGrpSpPr>
        <p:grpSpPr>
          <a:xfrm>
            <a:off x="-12600" y="5784840"/>
            <a:ext cx="4548240" cy="1092240"/>
            <a:chOff x="-12600" y="5784840"/>
            <a:chExt cx="4548240" cy="1092240"/>
          </a:xfrm>
        </p:grpSpPr>
        <p:pic>
          <p:nvPicPr>
            <p:cNvPr id="72" name="Прямоугольный треугольник 16" descr=""/>
            <p:cNvPicPr/>
            <p:nvPr/>
          </p:nvPicPr>
          <p:blipFill>
            <a:blip r:embed="rId3"/>
            <a:stretch/>
          </p:blipFill>
          <p:spPr>
            <a:xfrm>
              <a:off x="-12600" y="5784840"/>
              <a:ext cx="4548240" cy="1092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3" name=""/>
            <p:cNvSpPr/>
            <p:nvPr/>
          </p:nvSpPr>
          <p:spPr>
            <a:xfrm>
              <a:off x="369720" y="6421320"/>
              <a:ext cx="2268720" cy="360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457200"/>
                  <a:tab algn="l" pos="914400"/>
                  <a:tab algn="l" pos="1371600"/>
                  <a:tab algn="l" pos="1828800"/>
                  <a:tab algn="l" pos="2286000"/>
                  <a:tab algn="l" pos="2743200"/>
                  <a:tab algn="l" pos="3200400"/>
                  <a:tab algn="l" pos="3657600"/>
                  <a:tab algn="l" pos="4114800"/>
                  <a:tab algn="l" pos="4572000"/>
                  <a:tab algn="l" pos="5029200"/>
                  <a:tab algn="l" pos="5486400"/>
                  <a:tab algn="l" pos="5943600"/>
                  <a:tab algn="l" pos="6400800"/>
                  <a:tab algn="l" pos="6858000"/>
                  <a:tab algn="l" pos="7315200"/>
                  <a:tab algn="l" pos="7772400"/>
                  <a:tab algn="l" pos="8229600"/>
                  <a:tab algn="l" pos="8686800"/>
                  <a:tab algn="l" pos="91440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74" name="Прямая соединительная линия 18" descr=""/>
          <p:cNvPicPr/>
          <p:nvPr/>
        </p:nvPicPr>
        <p:blipFill>
          <a:blip r:embed="rId4"/>
          <a:stretch/>
        </p:blipFill>
        <p:spPr>
          <a:xfrm>
            <a:off x="-19080" y="5772240"/>
            <a:ext cx="4554720" cy="1109520"/>
          </a:xfrm>
          <a:prstGeom prst="rect">
            <a:avLst/>
          </a:prstGeom>
          <a:ln w="0">
            <a:noFill/>
          </a:ln>
        </p:spPr>
      </p:pic>
      <p:sp>
        <p:nvSpPr>
          <p:cNvPr id="75" name="Нашивка 19"/>
          <p:cNvSpPr/>
          <p:nvPr/>
        </p:nvSpPr>
        <p:spPr>
          <a:xfrm>
            <a:off x="11552400" y="4987800"/>
            <a:ext cx="244440" cy="228600"/>
          </a:xfrm>
          <a:custGeom>
            <a:avLst/>
            <a:gdLst>
              <a:gd name="textAreaLeft" fmla="*/ 0 w 244440"/>
              <a:gd name="textAreaRight" fmla="*/ 244440 w 244440"/>
              <a:gd name="textAreaTop" fmla="*/ 0 h 228600"/>
              <a:gd name="textAreaBottom" fmla="*/ 228960 h 228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1501" y="0"/>
                </a:lnTo>
                <a:lnTo>
                  <a:pt x="21600" y="10800"/>
                </a:lnTo>
                <a:lnTo>
                  <a:pt x="11501" y="21600"/>
                </a:lnTo>
                <a:lnTo>
                  <a:pt x="0" y="21600"/>
                </a:lnTo>
                <a:lnTo>
                  <a:pt x="10099" y="10800"/>
                </a:lnTo>
                <a:close/>
              </a:path>
            </a:pathLst>
          </a:cu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/>
          </a:gradFill>
          <a:ln cap="rnd" w="3240">
            <a:solidFill>
              <a:srgbClr val="1e768c"/>
            </a:solidFill>
            <a:miter/>
          </a:ln>
          <a:effectLst>
            <a:outerShdw dist="12600" dir="5400000" blurRad="0" rotWithShape="0">
              <a:srgbClr val="000000">
                <a:alpha val="4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Нашивка 20"/>
          <p:cNvSpPr/>
          <p:nvPr/>
        </p:nvSpPr>
        <p:spPr>
          <a:xfrm>
            <a:off x="11302920" y="4987800"/>
            <a:ext cx="244440" cy="228600"/>
          </a:xfrm>
          <a:custGeom>
            <a:avLst/>
            <a:gdLst>
              <a:gd name="textAreaLeft" fmla="*/ 0 w 244440"/>
              <a:gd name="textAreaRight" fmla="*/ 244440 w 244440"/>
              <a:gd name="textAreaTop" fmla="*/ 0 h 228600"/>
              <a:gd name="textAreaBottom" fmla="*/ 228960 h 2286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1501" y="0"/>
                </a:lnTo>
                <a:lnTo>
                  <a:pt x="21600" y="10800"/>
                </a:lnTo>
                <a:lnTo>
                  <a:pt x="11501" y="21600"/>
                </a:lnTo>
                <a:lnTo>
                  <a:pt x="0" y="21600"/>
                </a:lnTo>
                <a:lnTo>
                  <a:pt x="10099" y="10800"/>
                </a:lnTo>
                <a:close/>
              </a:path>
            </a:pathLst>
          </a:custGeom>
          <a:gradFill rotWithShape="0">
            <a:gsLst>
              <a:gs pos="0">
                <a:srgbClr val="1389a6"/>
              </a:gs>
              <a:gs pos="100000">
                <a:srgbClr val="7fc4dd"/>
              </a:gs>
            </a:gsLst>
            <a:lin ang="16200000"/>
          </a:gradFill>
          <a:ln cap="rnd" w="3240">
            <a:solidFill>
              <a:srgbClr val="1e768c"/>
            </a:solidFill>
            <a:miter/>
          </a:ln>
          <a:effectLst>
            <a:outerShdw dist="12600" dir="5400000" blurRad="0" rotWithShape="0">
              <a:srgbClr val="000000">
                <a:alpha val="46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109728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100" strike="noStrike" u="none">
                <a:solidFill>
                  <a:srgbClr val="def5fa"/>
                </a:solidFill>
                <a:uFillTx/>
                <a:latin typeface="Lucida Sans Unicode"/>
              </a:rPr>
              <a:t>Click to edit the title text format</a:t>
            </a:r>
            <a:endParaRPr b="1" lang="ru-RU" sz="4100" strike="noStrike" u="none">
              <a:solidFill>
                <a:srgbClr val="def5fa"/>
              </a:solidFill>
              <a:uFillTx/>
              <a:latin typeface="Lucida Sans Unicode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481040"/>
            <a:ext cx="10972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65040" indent="-255600"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Click to edit the outline text format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1" marL="620640" indent="-228600">
              <a:spcBef>
                <a:spcPts val="400"/>
              </a:spcBef>
              <a:buClr>
                <a:srgbClr val="2da2bf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Second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2" marL="85896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Third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3" marL="11430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Fourth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4" marL="1371600" indent="-228600">
              <a:spcBef>
                <a:spcPts val="400"/>
              </a:spcBef>
              <a:buClr>
                <a:srgbClr val="da1f28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Fifth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5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Sixth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  <a:p>
            <a:pPr lvl="6" marL="1371600" indent="-228600">
              <a:spcBef>
                <a:spcPts val="400"/>
              </a:spcBef>
              <a:buClr>
                <a:srgbClr val="fffff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ffffff"/>
                </a:solidFill>
                <a:uFillTx/>
                <a:latin typeface="Lucida Sans Unicode"/>
              </a:rPr>
              <a:t>Seventh Outline Level</a:t>
            </a:r>
            <a:endParaRPr b="0" lang="ru-RU" sz="2700" strike="noStrike" u="none">
              <a:solidFill>
                <a:srgbClr val="ffffff"/>
              </a:solidFill>
              <a:uFillTx/>
              <a:latin typeface="Lucida Sans Unicod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dt" idx="22"/>
          </p:nvPr>
        </p:nvSpPr>
        <p:spPr>
          <a:xfrm>
            <a:off x="8969040" y="6408720"/>
            <a:ext cx="25606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000" strike="noStrike" u="none">
                <a:solidFill>
                  <a:srgbClr val="ffffff"/>
                </a:solidFill>
                <a:uFillTx/>
                <a:latin typeface="Arial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ftr" idx="23"/>
          </p:nvPr>
        </p:nvSpPr>
        <p:spPr>
          <a:xfrm>
            <a:off x="5839920" y="6408720"/>
            <a:ext cx="3133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sldNum" idx="24"/>
          </p:nvPr>
        </p:nvSpPr>
        <p:spPr>
          <a:xfrm>
            <a:off x="11530080" y="6408720"/>
            <a:ext cx="4874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  <a:defRPr b="0" lang="ru-RU" sz="10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fld id="{63DCA9D6-B2D4-4327-A3DE-0010A46F5BBF}" type="slidenum">
              <a:rPr b="0" lang="ru-RU" sz="10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"/>
          <p:cNvGraphicFramePr/>
          <p:nvPr/>
        </p:nvGraphicFramePr>
        <p:xfrm>
          <a:off x="1577880" y="2535120"/>
          <a:ext cx="9298080" cy="3732480"/>
        </p:xfrm>
        <a:graphic>
          <a:graphicData uri="http://schemas.openxmlformats.org/drawingml/2006/table">
            <a:tbl>
              <a:tblPr/>
              <a:tblGrid>
                <a:gridCol w="9298080"/>
              </a:tblGrid>
              <a:tr h="3732480">
                <a:tc>
                  <a:txBody>
                    <a:bodyPr lIns="64080" rIns="640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Lucida Sans Unicode"/>
                        </a:rPr>
                        <a:t>ҚазақстандағыІІІ бөлім. Адам жІІІ бөлім. Адам жанының құпиясыанының құпиясы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                        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                                </a:t>
                      </a: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Сабақтың тақырыбы: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                 </a:t>
                      </a:r>
                      <a:r>
                        <a:rPr b="1" lang="kk-KZ" sz="2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Төлеген Айбергенов  «Сағыныш»   өлеңі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4080" marR="6408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3" name="TextBox 1"/>
          <p:cNvSpPr/>
          <p:nvPr/>
        </p:nvSpPr>
        <p:spPr>
          <a:xfrm>
            <a:off x="9061560" y="5486400"/>
            <a:ext cx="20779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Қазақ әдебиеті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1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9 </a:t>
            </a:r>
            <a:r>
              <a:rPr b="1" lang="en-US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-</a:t>
            </a:r>
            <a:r>
              <a:rPr b="1" lang="ru-RU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сынып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3"/>
          <p:cNvSpPr/>
          <p:nvPr/>
        </p:nvSpPr>
        <p:spPr>
          <a:xfrm>
            <a:off x="3699000" y="1025640"/>
            <a:ext cx="55274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3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ІІІ бөлім.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3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3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Адам жанының құпиясы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2"/>
          <p:cNvSpPr/>
          <p:nvPr/>
        </p:nvSpPr>
        <p:spPr>
          <a:xfrm>
            <a:off x="0" y="-153720"/>
            <a:ext cx="10820520" cy="76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Өлеңнің мазмұны нені үйретті ?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Рисунок 2" descr="Ғұлама ғалым Сағыныш сазы (аңыз) (3 сынып, III тоқсан) - KZ »Ұз"/>
          <p:cNvPicPr/>
          <p:nvPr/>
        </p:nvPicPr>
        <p:blipFill>
          <a:blip r:embed="rId1"/>
          <a:srcRect l="0" t="0" r="0" b="8662"/>
          <a:stretch/>
        </p:blipFill>
        <p:spPr>
          <a:xfrm>
            <a:off x="3741840" y="3521160"/>
            <a:ext cx="4405320" cy="2630520"/>
          </a:xfrm>
          <a:prstGeom prst="rect">
            <a:avLst/>
          </a:prstGeom>
          <a:ln w="0">
            <a:noFill/>
          </a:ln>
        </p:spPr>
      </p:pic>
      <p:sp>
        <p:nvSpPr>
          <p:cNvPr id="117" name="Rectangle 3"/>
          <p:cNvSpPr/>
          <p:nvPr/>
        </p:nvSpPr>
        <p:spPr>
          <a:xfrm>
            <a:off x="996840" y="1099800"/>
            <a:ext cx="1018404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«Мен сағынбас адамдармен дос емен»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тақырыбында ойтолғау жазыңыз</a:t>
            </a:r>
            <a:r>
              <a:rPr b="1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"/>
          <p:cNvSpPr/>
          <p:nvPr/>
        </p:nvSpPr>
        <p:spPr>
          <a:xfrm>
            <a:off x="1219320" y="361440"/>
            <a:ext cx="10058400" cy="436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4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Кері байланыс 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4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Сіз бүгін...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4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Шығармадан алынған үзінділерді шығармашылық жұмыстарда қолданып үйрендіңіз</a:t>
            </a:r>
            <a:r>
              <a:rPr b="0" lang="kk-KZ" sz="4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.</a:t>
            </a:r>
            <a:r>
              <a:rPr b="0" lang="ru-RU" sz="4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"/>
          <p:cNvSpPr/>
          <p:nvPr/>
        </p:nvSpPr>
        <p:spPr>
          <a:xfrm>
            <a:off x="415800" y="1519560"/>
            <a:ext cx="1059840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40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Қосымша тапсырма.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«Сағыныш» тақырыбында жазылған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  </a:t>
            </a: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қандай шығармаларды білесіздер?</a:t>
            </a: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4"/>
          <p:cNvSpPr/>
          <p:nvPr/>
        </p:nvSpPr>
        <p:spPr>
          <a:xfrm>
            <a:off x="628560" y="541440"/>
            <a:ext cx="10218960" cy="59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Оқу мақсаттары: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Көркем шығармалардан алған үзінділерді шығармашылық жұмыстарды қолдану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Сабақ 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Шығармадан алынған үзінділерді шығармашылық жұмыстарда қолдану.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Шығарамадан үзінділер келтіреді;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Шығармашылық жұмыстарда қолданады.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3"/>
          <p:cNvSpPr/>
          <p:nvPr/>
        </p:nvSpPr>
        <p:spPr>
          <a:xfrm>
            <a:off x="820800" y="268200"/>
            <a:ext cx="10137600" cy="337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Тілдік мақсаттар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Термин сөздер, көп мағыналы сөздер.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i="1" lang="kk-KZ" sz="1800" strike="noStrike" u="none">
                <a:solidFill>
                  <a:srgbClr val="002060"/>
                </a:solidFill>
                <a:uFillTx/>
                <a:latin typeface="Trebuchet MS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Прямоугольник 2"/>
          <p:cNvSpPr/>
          <p:nvPr/>
        </p:nvSpPr>
        <p:spPr>
          <a:xfrm>
            <a:off x="747720" y="3244680"/>
            <a:ext cx="9656640" cy="189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Тақырып бойынша алдыңғы білім: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Прямоугольник 4"/>
          <p:cNvSpPr/>
          <p:nvPr/>
        </p:nvSpPr>
        <p:spPr>
          <a:xfrm>
            <a:off x="887400" y="3836880"/>
            <a:ext cx="9502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Шығармаға заманауи тұрғыда салыстырылып, жаңашылдығына баға берілді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1"/>
          <p:cNvSpPr/>
          <p:nvPr/>
        </p:nvSpPr>
        <p:spPr>
          <a:xfrm>
            <a:off x="806400" y="0"/>
            <a:ext cx="8667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TextBox 6"/>
          <p:cNvSpPr/>
          <p:nvPr/>
        </p:nvSpPr>
        <p:spPr>
          <a:xfrm>
            <a:off x="717480" y="473040"/>
            <a:ext cx="9969480" cy="149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Белсенді оқу әдісі: «Ойтүрткі»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Rectangle 9"/>
          <p:cNvSpPr/>
          <p:nvPr/>
        </p:nvSpPr>
        <p:spPr>
          <a:xfrm>
            <a:off x="527040" y="1428840"/>
            <a:ext cx="9282240" cy="308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Өлең жолдарын қалай түсіндіңіздер?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Сағыныш жайлы қайтадан толғау болар да, бәлкім, қолайсыз,</a:t>
            </a:r>
            <a:br>
              <a:rPr sz="2800"/>
            </a:b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Дегенмен, жаным, көгілдір дүние сағынбағансын арайсыз.</a:t>
            </a:r>
            <a:br>
              <a:rPr sz="2800"/>
            </a:b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Өмірде мынау сағынбағандар – бақытсыз,бақсыз, талайсыз,</a:t>
            </a:r>
            <a:br>
              <a:rPr sz="2800"/>
            </a:b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Қазақтың жыры Абайсыз!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1"/>
          <p:cNvSpPr/>
          <p:nvPr/>
        </p:nvSpPr>
        <p:spPr>
          <a:xfrm>
            <a:off x="490680" y="428760"/>
            <a:ext cx="9793080" cy="30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Rectangle 4"/>
          <p:cNvSpPr/>
          <p:nvPr/>
        </p:nvSpPr>
        <p:spPr>
          <a:xfrm>
            <a:off x="650880" y="639720"/>
            <a:ext cx="10544040" cy="39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Ықтимал жауап үлгісі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</a:t>
            </a: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Сағыныш жайлы толғау, жырға қосу ешқашан да ерсі болған емес.  Туған елін, жерін, Отанын, отбасын ата-анасын сағынбаған, жырға қоспаған ақын  кемде кем.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   </a:t>
            </a: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Ұлы ақын Абай Құнанбайұлының еліне, ұрпағына деген сағынышқа толы өлеңдерінен сағыныштың құдіреті айқын көрінеді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   </a:t>
            </a:r>
            <a:r>
              <a:rPr b="0" i="1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Бұл өмірде сағыныш деген сезімді түсінбейтіндер бақытсыз да, бақсыз  жандар деп білемін...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"/>
          <p:cNvSpPr/>
          <p:nvPr/>
        </p:nvSpPr>
        <p:spPr>
          <a:xfrm>
            <a:off x="925560" y="623880"/>
            <a:ext cx="1049004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1-тапсырма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үзінділерге сай келетін мақал-мәтелдер жазыңыз.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3"/>
          <p:cNvSpPr/>
          <p:nvPr/>
        </p:nvSpPr>
        <p:spPr>
          <a:xfrm>
            <a:off x="1177920" y="1801800"/>
            <a:ext cx="4308480" cy="1647720"/>
          </a:xfrm>
          <a:prstGeom prst="rect">
            <a:avLst/>
          </a:prstGeom>
          <a:gradFill rotWithShape="0">
            <a:gsLst>
              <a:gs pos="0">
                <a:srgbClr val="95d4ee"/>
              </a:gs>
              <a:gs pos="100000">
                <a:srgbClr val="d6f3ff"/>
              </a:gs>
            </a:gsLst>
            <a:lin ang="16200000"/>
          </a:gradFill>
          <a:ln w="9360">
            <a:solidFill>
              <a:srgbClr val="2da2bf"/>
            </a:solidFill>
            <a:miter/>
          </a:ln>
          <a:effectLst>
            <a:outerShdw dist="381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4"/>
          <p:cNvSpPr/>
          <p:nvPr/>
        </p:nvSpPr>
        <p:spPr>
          <a:xfrm>
            <a:off x="1177920" y="3865680"/>
            <a:ext cx="4308480" cy="1855800"/>
          </a:xfrm>
          <a:prstGeom prst="rect">
            <a:avLst/>
          </a:prstGeom>
          <a:gradFill rotWithShape="0">
            <a:gsLst>
              <a:gs pos="0">
                <a:srgbClr val="95d4ee"/>
              </a:gs>
              <a:gs pos="100000">
                <a:srgbClr val="d6f3ff"/>
              </a:gs>
            </a:gsLst>
            <a:lin ang="16200000"/>
          </a:gradFill>
          <a:ln w="9360">
            <a:solidFill>
              <a:srgbClr val="2da2bf"/>
            </a:solidFill>
            <a:miter/>
          </a:ln>
          <a:effectLst>
            <a:outerShdw dist="381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Овал 5"/>
          <p:cNvSpPr/>
          <p:nvPr/>
        </p:nvSpPr>
        <p:spPr>
          <a:xfrm>
            <a:off x="6983280" y="1746360"/>
            <a:ext cx="3476880" cy="1592280"/>
          </a:xfrm>
          <a:prstGeom prst="ellipse">
            <a:avLst/>
          </a:prstGeom>
          <a:gradFill rotWithShape="0">
            <a:gsLst>
              <a:gs pos="0">
                <a:srgbClr val="95d4ee"/>
              </a:gs>
              <a:gs pos="100000">
                <a:srgbClr val="d6f3ff"/>
              </a:gs>
            </a:gsLst>
            <a:lin ang="16200000"/>
          </a:gradFill>
          <a:ln w="9360">
            <a:solidFill>
              <a:srgbClr val="2da2bf"/>
            </a:solidFill>
            <a:miter/>
          </a:ln>
          <a:effectLst>
            <a:outerShdw dist="381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Овал 6"/>
          <p:cNvSpPr/>
          <p:nvPr/>
        </p:nvSpPr>
        <p:spPr>
          <a:xfrm>
            <a:off x="7107120" y="3892680"/>
            <a:ext cx="3478320" cy="1593720"/>
          </a:xfrm>
          <a:prstGeom prst="ellipse">
            <a:avLst/>
          </a:prstGeom>
          <a:gradFill rotWithShape="0">
            <a:gsLst>
              <a:gs pos="0">
                <a:srgbClr val="95d4ee"/>
              </a:gs>
              <a:gs pos="100000">
                <a:srgbClr val="d6f3ff"/>
              </a:gs>
            </a:gsLst>
            <a:lin ang="16200000"/>
          </a:gradFill>
          <a:ln w="9360">
            <a:solidFill>
              <a:srgbClr val="2da2bf"/>
            </a:solidFill>
            <a:miter/>
          </a:ln>
          <a:effectLst>
            <a:outerShdw dist="381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Rectangle 12"/>
          <p:cNvSpPr/>
          <p:nvPr/>
        </p:nvSpPr>
        <p:spPr>
          <a:xfrm>
            <a:off x="1233360" y="1922400"/>
            <a:ext cx="4017960" cy="13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Ей, адамдар !</a:t>
            </a:r>
            <a:br>
              <a:rPr sz="1600"/>
            </a:b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Айналайын туғандар,</a:t>
            </a:r>
            <a:br>
              <a:rPr sz="1600"/>
            </a:b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Жалғыз минут тыңдаңдар!</a:t>
            </a:r>
            <a:br>
              <a:rPr sz="1600"/>
            </a:b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Мен сендерге көп болды сыр шертпедім,</a:t>
            </a:r>
            <a:br>
              <a:rPr sz="1600"/>
            </a:b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Қазір түгел көкірегім өрт менің!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Rectangle 13"/>
          <p:cNvSpPr/>
          <p:nvPr/>
        </p:nvSpPr>
        <p:spPr>
          <a:xfrm>
            <a:off x="1274760" y="3868560"/>
            <a:ext cx="415620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С</a:t>
            </a: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ағынбай барсаң теңіз де сенің тебіренбес жастық шағыңдай.</a:t>
            </a:r>
            <a:br>
              <a:rPr sz="1400"/>
            </a:b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Бұлбұлдың даусын ести алмайсың,бауларға кірсең сағынбай.</a:t>
            </a:r>
            <a:br>
              <a:rPr sz="1400"/>
            </a:b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Сағынбай барсаң таулар да сенің алдыңнан шықпас асқақтап,</a:t>
            </a:r>
            <a:br>
              <a:rPr sz="1400"/>
            </a:b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Ойлауың мүмкін дүниені мынау кеткен екен деп тас қаптап...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"/>
          <p:cNvSpPr/>
          <p:nvPr/>
        </p:nvSpPr>
        <p:spPr>
          <a:xfrm>
            <a:off x="884160" y="263520"/>
            <a:ext cx="1049040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1-тапсырма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үзінділерге сай келетін мақал-мәтелдер жазыңыз.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 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Прямоугольник 3"/>
          <p:cNvSpPr/>
          <p:nvPr/>
        </p:nvSpPr>
        <p:spPr>
          <a:xfrm>
            <a:off x="1177920" y="1801800"/>
            <a:ext cx="4710240" cy="1647720"/>
          </a:xfrm>
          <a:prstGeom prst="rect">
            <a:avLst/>
          </a:prstGeom>
          <a:gradFill rotWithShape="0">
            <a:gsLst>
              <a:gs pos="0">
                <a:srgbClr val="95d4ee"/>
              </a:gs>
              <a:gs pos="100000">
                <a:srgbClr val="d6f3ff"/>
              </a:gs>
            </a:gsLst>
            <a:lin ang="16200000"/>
          </a:gradFill>
          <a:ln w="9360">
            <a:solidFill>
              <a:srgbClr val="2da2bf"/>
            </a:solidFill>
            <a:miter/>
          </a:ln>
          <a:effectLst>
            <a:outerShdw dist="381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4"/>
          <p:cNvSpPr/>
          <p:nvPr/>
        </p:nvSpPr>
        <p:spPr>
          <a:xfrm>
            <a:off x="1177920" y="3865680"/>
            <a:ext cx="4710240" cy="1855800"/>
          </a:xfrm>
          <a:prstGeom prst="rect">
            <a:avLst/>
          </a:prstGeom>
          <a:gradFill rotWithShape="0">
            <a:gsLst>
              <a:gs pos="0">
                <a:srgbClr val="95d4ee"/>
              </a:gs>
              <a:gs pos="100000">
                <a:srgbClr val="d6f3ff"/>
              </a:gs>
            </a:gsLst>
            <a:lin ang="16200000"/>
          </a:gradFill>
          <a:ln w="9360">
            <a:solidFill>
              <a:srgbClr val="2da2bf"/>
            </a:solidFill>
            <a:miter/>
          </a:ln>
          <a:effectLst>
            <a:outerShdw dist="381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Овал 5"/>
          <p:cNvSpPr/>
          <p:nvPr/>
        </p:nvSpPr>
        <p:spPr>
          <a:xfrm>
            <a:off x="6913440" y="1758960"/>
            <a:ext cx="3476880" cy="1593720"/>
          </a:xfrm>
          <a:prstGeom prst="ellipse">
            <a:avLst/>
          </a:prstGeom>
          <a:gradFill rotWithShape="0">
            <a:gsLst>
              <a:gs pos="0">
                <a:srgbClr val="95d4ee"/>
              </a:gs>
              <a:gs pos="100000">
                <a:srgbClr val="d6f3ff"/>
              </a:gs>
            </a:gsLst>
            <a:lin ang="16200000"/>
          </a:gradFill>
          <a:ln w="9360">
            <a:solidFill>
              <a:srgbClr val="2da2bf"/>
            </a:solidFill>
            <a:miter/>
          </a:ln>
          <a:effectLst>
            <a:outerShdw dist="381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Овал 6"/>
          <p:cNvSpPr/>
          <p:nvPr/>
        </p:nvSpPr>
        <p:spPr>
          <a:xfrm>
            <a:off x="7066080" y="3948120"/>
            <a:ext cx="3476520" cy="1593720"/>
          </a:xfrm>
          <a:prstGeom prst="ellipse">
            <a:avLst/>
          </a:prstGeom>
          <a:gradFill rotWithShape="0">
            <a:gsLst>
              <a:gs pos="0">
                <a:srgbClr val="95d4ee"/>
              </a:gs>
              <a:gs pos="100000">
                <a:srgbClr val="d6f3ff"/>
              </a:gs>
            </a:gsLst>
            <a:lin ang="16200000"/>
          </a:gradFill>
          <a:ln w="9360">
            <a:solidFill>
              <a:srgbClr val="2da2bf"/>
            </a:solidFill>
            <a:miter/>
          </a:ln>
          <a:effectLst>
            <a:outerShdw dist="38160" dir="5400000" blurRad="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Са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рыала  қаз көлін сағынар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Rectangle 12"/>
          <p:cNvSpPr/>
          <p:nvPr/>
        </p:nvSpPr>
        <p:spPr>
          <a:xfrm>
            <a:off x="1233360" y="1922400"/>
            <a:ext cx="4017960" cy="13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Ей, адамдар !</a:t>
            </a:r>
            <a:br>
              <a:rPr sz="1600"/>
            </a:b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Айналайын туғандар,</a:t>
            </a:r>
            <a:br>
              <a:rPr sz="1600"/>
            </a:b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Жалғыз минут тыңдаңдар!</a:t>
            </a:r>
            <a:br>
              <a:rPr sz="1600"/>
            </a:b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Мен сендерге көп болды сыр шертпедім,</a:t>
            </a:r>
            <a:br>
              <a:rPr sz="1600"/>
            </a:b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Қазір түгел көкірегім өрт менің!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Rectangle 13"/>
          <p:cNvSpPr/>
          <p:nvPr/>
        </p:nvSpPr>
        <p:spPr>
          <a:xfrm>
            <a:off x="1274760" y="3868560"/>
            <a:ext cx="415620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kk-KZ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С</a:t>
            </a: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ағынбай барсаң теңіз де сенің тебіренбес жастық шағыңдай.</a:t>
            </a:r>
            <a:br>
              <a:rPr sz="1400"/>
            </a:b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Бұлбұлдың даусын ести алмайсың,бауларға кірсең сағынбай.</a:t>
            </a:r>
            <a:br>
              <a:rPr sz="1400"/>
            </a:b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Сағынбай барсаң таулар да сенің алдыңнан шықпас асқақтап,</a:t>
            </a:r>
            <a:br>
              <a:rPr sz="1400"/>
            </a:br>
            <a:r>
              <a:rPr b="0" lang="ru-RU" sz="14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Ойлауың мүмкін дүниені мынау кеткен екен деп тас қаптап...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Rectangle 14"/>
          <p:cNvSpPr/>
          <p:nvPr/>
        </p:nvSpPr>
        <p:spPr>
          <a:xfrm>
            <a:off x="7315200" y="2026800"/>
            <a:ext cx="259092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Елін сағынбайтын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ер болмайды,</a:t>
            </a:r>
            <a:br>
              <a:rPr sz="1600"/>
            </a:b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Үйірін сағынбайтын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ат болмайды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Прямоугольник 9"/>
          <p:cNvSpPr/>
          <p:nvPr/>
        </p:nvSpPr>
        <p:spPr>
          <a:xfrm>
            <a:off x="1550880" y="401760"/>
            <a:ext cx="1913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Өзіңді тексер</a:t>
            </a:r>
            <a:r>
              <a:rPr b="0" lang="kk-KZ" sz="20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!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6"/>
          <p:cNvSpPr/>
          <p:nvPr/>
        </p:nvSpPr>
        <p:spPr>
          <a:xfrm>
            <a:off x="298440" y="193680"/>
            <a:ext cx="97138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</a:t>
            </a: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2-тапсырма.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Rectangle 3"/>
          <p:cNvSpPr/>
          <p:nvPr/>
        </p:nvSpPr>
        <p:spPr>
          <a:xfrm>
            <a:off x="0" y="-580680"/>
            <a:ext cx="10709280" cy="16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                                 </a:t>
            </a: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Кестені толтырыңыз.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2" name=""/>
          <p:cNvGraphicFramePr/>
          <p:nvPr/>
        </p:nvGraphicFramePr>
        <p:xfrm>
          <a:off x="650880" y="1717560"/>
          <a:ext cx="10752120" cy="1559160"/>
        </p:xfrm>
        <a:graphic>
          <a:graphicData uri="http://schemas.openxmlformats.org/drawingml/2006/table">
            <a:tbl>
              <a:tblPr/>
              <a:tblGrid>
                <a:gridCol w="4889520"/>
                <a:gridCol w="5862600"/>
              </a:tblGrid>
              <a:tr h="934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Өлеңді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қалай атар едіңіз?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3f3f3f"/>
                      </a:solidFill>
                      <a:prstDash val="solid"/>
                    </a:lnL>
                    <a:lnR w="5760">
                      <a:solidFill>
                        <a:srgbClr val="3f3f3f"/>
                      </a:solidFill>
                      <a:prstDash val="solid"/>
                    </a:lnR>
                    <a:lnT w="5760">
                      <a:solidFill>
                        <a:srgbClr val="3f3f3f"/>
                      </a:solidFill>
                      <a:prstDash val="solid"/>
                    </a:lnT>
                    <a:lnB w="5760">
                      <a:solidFill>
                        <a:srgbClr val="3f3f3f"/>
                      </a:solidFill>
                      <a:prstDash val="solid"/>
                    </a:lnB>
                    <a:solidFill>
                      <a:srgbClr val="f6f3fb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Өлеңнің қай тұсын өзгертер едіңіз?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3f3f3f"/>
                      </a:solidFill>
                      <a:prstDash val="solid"/>
                    </a:lnL>
                    <a:lnR w="5760">
                      <a:solidFill>
                        <a:srgbClr val="3f3f3f"/>
                      </a:solidFill>
                      <a:prstDash val="solid"/>
                    </a:lnR>
                    <a:lnT w="5760">
                      <a:solidFill>
                        <a:srgbClr val="3f3f3f"/>
                      </a:solidFill>
                      <a:prstDash val="solid"/>
                    </a:lnT>
                    <a:lnB w="5760">
                      <a:solidFill>
                        <a:srgbClr val="3f3f3f"/>
                      </a:solidFill>
                      <a:prstDash val="solid"/>
                    </a:lnB>
                    <a:solidFill>
                      <a:srgbClr val="f6f3fb"/>
                    </a:solidFill>
                  </a:tcPr>
                </a:tc>
              </a:tr>
              <a:tr h="6242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3f3f3f"/>
                      </a:solidFill>
                      <a:prstDash val="solid"/>
                    </a:lnL>
                    <a:lnR w="5760">
                      <a:solidFill>
                        <a:srgbClr val="3f3f3f"/>
                      </a:solidFill>
                      <a:prstDash val="solid"/>
                    </a:lnR>
                    <a:lnT w="5760">
                      <a:solidFill>
                        <a:srgbClr val="3f3f3f"/>
                      </a:solidFill>
                      <a:prstDash val="solid"/>
                    </a:lnT>
                    <a:lnB w="5760">
                      <a:solidFill>
                        <a:srgbClr val="3f3f3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3f3f3f"/>
                      </a:solidFill>
                      <a:prstDash val="solid"/>
                    </a:lnL>
                    <a:lnR w="5760">
                      <a:solidFill>
                        <a:srgbClr val="3f3f3f"/>
                      </a:solidFill>
                      <a:prstDash val="solid"/>
                    </a:lnR>
                    <a:lnT w="5760">
                      <a:solidFill>
                        <a:srgbClr val="3f3f3f"/>
                      </a:solidFill>
                      <a:prstDash val="solid"/>
                    </a:lnT>
                    <a:lnB w="5760">
                      <a:solidFill>
                        <a:srgbClr val="3f3f3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2"/>
          <p:cNvSpPr/>
          <p:nvPr/>
        </p:nvSpPr>
        <p:spPr>
          <a:xfrm>
            <a:off x="768240" y="650880"/>
            <a:ext cx="8507520" cy="113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kk-KZ" sz="2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Өзіңді тексер!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4" name=""/>
          <p:cNvGraphicFramePr/>
          <p:nvPr/>
        </p:nvGraphicFramePr>
        <p:xfrm>
          <a:off x="853920" y="1523880"/>
          <a:ext cx="10298160" cy="1868760"/>
        </p:xfrm>
        <a:graphic>
          <a:graphicData uri="http://schemas.openxmlformats.org/drawingml/2006/table">
            <a:tbl>
              <a:tblPr/>
              <a:tblGrid>
                <a:gridCol w="4937400"/>
                <a:gridCol w="5360760"/>
              </a:tblGrid>
              <a:tr h="934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Өлеңді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қалай атар едіңіз?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3f3f3f"/>
                      </a:solidFill>
                      <a:prstDash val="solid"/>
                    </a:lnL>
                    <a:lnR w="5760">
                      <a:solidFill>
                        <a:srgbClr val="3f3f3f"/>
                      </a:solidFill>
                      <a:prstDash val="solid"/>
                    </a:lnR>
                    <a:lnT w="5760">
                      <a:solidFill>
                        <a:srgbClr val="3f3f3f"/>
                      </a:solidFill>
                      <a:prstDash val="solid"/>
                    </a:lnT>
                    <a:lnB w="5760">
                      <a:solidFill>
                        <a:srgbClr val="3f3f3f"/>
                      </a:solidFill>
                      <a:prstDash val="solid"/>
                    </a:lnB>
                    <a:solidFill>
                      <a:srgbClr val="f6f3fb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Өлеңнің қай тұсын өзгертер едіңіз?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3f3f3f"/>
                      </a:solidFill>
                      <a:prstDash val="solid"/>
                    </a:lnL>
                    <a:lnR w="5760">
                      <a:solidFill>
                        <a:srgbClr val="3f3f3f"/>
                      </a:solidFill>
                      <a:prstDash val="solid"/>
                    </a:lnR>
                    <a:lnT w="5760">
                      <a:solidFill>
                        <a:srgbClr val="3f3f3f"/>
                      </a:solidFill>
                      <a:prstDash val="solid"/>
                    </a:lnT>
                    <a:lnB w="5760">
                      <a:solidFill>
                        <a:srgbClr val="3f3f3f"/>
                      </a:solidFill>
                      <a:prstDash val="solid"/>
                    </a:lnB>
                    <a:solidFill>
                      <a:srgbClr val="f6f3fb"/>
                    </a:solidFill>
                  </a:tcPr>
                </a:tc>
              </a:tr>
              <a:tr h="93492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Сағынуды білмейтін </a:t>
                      </a:r>
                      <a:r>
                        <a:rPr b="0" lang="ru-RU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-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тасжүрек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3f3f3f"/>
                      </a:solidFill>
                      <a:prstDash val="solid"/>
                    </a:lnL>
                    <a:lnR w="5760">
                      <a:solidFill>
                        <a:srgbClr val="3f3f3f"/>
                      </a:solidFill>
                      <a:prstDash val="solid"/>
                    </a:lnR>
                    <a:lnT w="5760">
                      <a:solidFill>
                        <a:srgbClr val="3f3f3f"/>
                      </a:solidFill>
                      <a:prstDash val="solid"/>
                    </a:lnT>
                    <a:lnB w="5760">
                      <a:solidFill>
                        <a:srgbClr val="3f3f3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Өлеңге туған жерін сағынып алыстан жеткен кейіпкерді қосар едім.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3f3f3f"/>
                      </a:solidFill>
                      <a:prstDash val="solid"/>
                    </a:lnL>
                    <a:lnR w="5760">
                      <a:solidFill>
                        <a:srgbClr val="3f3f3f"/>
                      </a:solidFill>
                      <a:prstDash val="solid"/>
                    </a:lnR>
                    <a:lnT w="5760">
                      <a:solidFill>
                        <a:srgbClr val="3f3f3f"/>
                      </a:solidFill>
                      <a:prstDash val="solid"/>
                    </a:lnT>
                    <a:lnB w="5760">
                      <a:solidFill>
                        <a:srgbClr val="3f3f3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2020-06-24T23:02:40Z</dcterms:created>
  <dc:creator>balzhan</dc:creator>
  <dc:description/>
  <dc:language>ru-RU</dc:language>
  <cp:lastModifiedBy>User</cp:lastModifiedBy>
  <dcterms:modified xsi:type="dcterms:W3CDTF">2021-01-22T21:44:05Z</dcterms:modified>
  <cp:revision>67</cp:revision>
  <dc:subject/>
  <dc:title>Презентация PowerPoint</dc:title>
</cp:coreProperties>
</file>