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 id="2147483714" r:id="rId4"/>
  </p:sldMasterIdLst>
  <p:notesMasterIdLst>
    <p:notesMasterId r:id="rId22"/>
  </p:notesMasterIdLst>
  <p:sldIdLst>
    <p:sldId id="256" r:id="rId5"/>
    <p:sldId id="268" r:id="rId6"/>
    <p:sldId id="258" r:id="rId7"/>
    <p:sldId id="269" r:id="rId8"/>
    <p:sldId id="257" r:id="rId9"/>
    <p:sldId id="260" r:id="rId10"/>
    <p:sldId id="266" r:id="rId11"/>
    <p:sldId id="267" r:id="rId12"/>
    <p:sldId id="262" r:id="rId13"/>
    <p:sldId id="263" r:id="rId14"/>
    <p:sldId id="264" r:id="rId15"/>
    <p:sldId id="261" r:id="rId16"/>
    <p:sldId id="270" r:id="rId17"/>
    <p:sldId id="271" r:id="rId18"/>
    <p:sldId id="272" r:id="rId19"/>
    <p:sldId id="273"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6D1601C-4655-476D-9723-33E3543DB24B}">
          <p14:sldIdLst>
            <p14:sldId id="256"/>
            <p14:sldId id="268"/>
            <p14:sldId id="258"/>
            <p14:sldId id="269"/>
            <p14:sldId id="257"/>
            <p14:sldId id="260"/>
            <p14:sldId id="266"/>
            <p14:sldId id="267"/>
            <p14:sldId id="262"/>
            <p14:sldId id="263"/>
            <p14:sldId id="264"/>
            <p14:sldId id="261"/>
            <p14:sldId id="270"/>
            <p14:sldId id="271"/>
            <p14:sldId id="272"/>
            <p14:sldId id="273"/>
            <p14:sldId id="274"/>
          </p14:sldIdLst>
        </p14:section>
        <p14:section name="Раздел без заголовка" id="{C3CD6568-1D05-419D-8D67-8A95EBD030F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27B06-95A9-4B42-9C38-188428C3854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ru-RU"/>
        </a:p>
      </dgm:t>
    </dgm:pt>
    <dgm:pt modelId="{316B659A-B8F5-4BAC-A9E5-CACD3D6FF0AA}">
      <dgm:prSet phldrT="[Текст]" custT="1"/>
      <dgm:spPr/>
      <dgm:t>
        <a:bodyPr/>
        <a:lstStyle/>
        <a:p>
          <a:r>
            <a:rPr lang="kk-KZ" sz="1800" b="1" dirty="0" smtClean="0">
              <a:latin typeface="Times New Roman" panose="02020603050405020304" pitchFamily="18" charset="0"/>
              <a:cs typeface="Times New Roman" panose="02020603050405020304" pitchFamily="18" charset="0"/>
            </a:rPr>
            <a:t>Шығарманың тақырыбы</a:t>
          </a:r>
          <a:endParaRPr lang="ru-RU" sz="1800" b="1" dirty="0">
            <a:latin typeface="Times New Roman" panose="02020603050405020304" pitchFamily="18" charset="0"/>
            <a:cs typeface="Times New Roman" panose="02020603050405020304" pitchFamily="18" charset="0"/>
          </a:endParaRPr>
        </a:p>
      </dgm:t>
    </dgm:pt>
    <dgm:pt modelId="{AB08B425-A7F4-47BB-882B-276F235EC3F8}" type="parTrans" cxnId="{CF80AA65-15AC-451F-82A9-4B5E563DC60E}">
      <dgm:prSet/>
      <dgm:spPr/>
      <dgm:t>
        <a:bodyPr/>
        <a:lstStyle/>
        <a:p>
          <a:endParaRPr lang="ru-RU"/>
        </a:p>
      </dgm:t>
    </dgm:pt>
    <dgm:pt modelId="{ADB32E8B-A6CF-41A8-A8DB-D32A00B32AB0}" type="sibTrans" cxnId="{CF80AA65-15AC-451F-82A9-4B5E563DC60E}">
      <dgm:prSet/>
      <dgm:spPr/>
      <dgm:t>
        <a:bodyPr/>
        <a:lstStyle/>
        <a:p>
          <a:endParaRPr lang="ru-RU"/>
        </a:p>
      </dgm:t>
    </dgm:pt>
    <dgm:pt modelId="{59A20CEA-2DD9-4437-9ED9-36A5A1130933}">
      <dgm:prSet phldrT="[Текст]" custT="1"/>
      <dgm:spPr/>
      <dgm:t>
        <a:bodyPr/>
        <a:lstStyle/>
        <a:p>
          <a:r>
            <a:rPr lang="kk-KZ" sz="1800" b="1" dirty="0" smtClean="0">
              <a:latin typeface="Times New Roman" panose="02020603050405020304" pitchFamily="18" charset="0"/>
              <a:cs typeface="Times New Roman" panose="02020603050405020304" pitchFamily="18" charset="0"/>
            </a:rPr>
            <a:t>Көтерілген мәселелер</a:t>
          </a:r>
          <a:endParaRPr lang="ru-RU" sz="1800" b="1" dirty="0">
            <a:latin typeface="Times New Roman" panose="02020603050405020304" pitchFamily="18" charset="0"/>
            <a:cs typeface="Times New Roman" panose="02020603050405020304" pitchFamily="18" charset="0"/>
          </a:endParaRPr>
        </a:p>
      </dgm:t>
    </dgm:pt>
    <dgm:pt modelId="{C7073277-27AE-4A49-9BC9-EFB8BFD85A23}" type="parTrans" cxnId="{F43297E3-DCDE-4952-ADCA-21A32A4B4BC8}">
      <dgm:prSet/>
      <dgm:spPr/>
      <dgm:t>
        <a:bodyPr/>
        <a:lstStyle/>
        <a:p>
          <a:endParaRPr lang="ru-RU"/>
        </a:p>
      </dgm:t>
    </dgm:pt>
    <dgm:pt modelId="{FCF2835B-43EF-4589-A0DF-38FDF70070FB}" type="sibTrans" cxnId="{F43297E3-DCDE-4952-ADCA-21A32A4B4BC8}">
      <dgm:prSet/>
      <dgm:spPr/>
      <dgm:t>
        <a:bodyPr/>
        <a:lstStyle/>
        <a:p>
          <a:endParaRPr lang="ru-RU"/>
        </a:p>
      </dgm:t>
    </dgm:pt>
    <dgm:pt modelId="{7EBE3D73-44C2-4066-B3E5-9268DC11DFB9}">
      <dgm:prSet phldrT="[Текст]" custT="1"/>
      <dgm:spPr/>
      <dgm:t>
        <a:bodyPr/>
        <a:lstStyle/>
        <a:p>
          <a:r>
            <a:rPr lang="kk-KZ" sz="1800" b="1" dirty="0" smtClean="0">
              <a:latin typeface="Times New Roman" panose="02020603050405020304" pitchFamily="18" charset="0"/>
              <a:cs typeface="Times New Roman" panose="02020603050405020304" pitchFamily="18" charset="0"/>
            </a:rPr>
            <a:t>Шығарманың негізгі идеясы</a:t>
          </a:r>
          <a:endParaRPr lang="ru-RU" sz="1800" b="1" dirty="0">
            <a:latin typeface="Times New Roman" panose="02020603050405020304" pitchFamily="18" charset="0"/>
            <a:cs typeface="Times New Roman" panose="02020603050405020304" pitchFamily="18" charset="0"/>
          </a:endParaRPr>
        </a:p>
      </dgm:t>
    </dgm:pt>
    <dgm:pt modelId="{57170BCE-10E3-4E4A-B0C7-104E0DD40325}" type="parTrans" cxnId="{00BD5389-F77D-484E-889C-0EA39191D229}">
      <dgm:prSet/>
      <dgm:spPr/>
      <dgm:t>
        <a:bodyPr/>
        <a:lstStyle/>
        <a:p>
          <a:endParaRPr lang="ru-RU"/>
        </a:p>
      </dgm:t>
    </dgm:pt>
    <dgm:pt modelId="{A655F86C-5FB4-4BDE-9FBD-F5D123036144}" type="sibTrans" cxnId="{00BD5389-F77D-484E-889C-0EA39191D229}">
      <dgm:prSet/>
      <dgm:spPr/>
      <dgm:t>
        <a:bodyPr/>
        <a:lstStyle/>
        <a:p>
          <a:endParaRPr lang="ru-RU"/>
        </a:p>
      </dgm:t>
    </dgm:pt>
    <dgm:pt modelId="{A4F096AF-7F33-4FF7-9D3F-F3B8F06B560F}" type="pres">
      <dgm:prSet presAssocID="{B8727B06-95A9-4B42-9C38-188428C38546}" presName="Name0" presStyleCnt="0">
        <dgm:presLayoutVars>
          <dgm:chMax val="7"/>
          <dgm:chPref val="7"/>
          <dgm:dir/>
          <dgm:animLvl val="lvl"/>
        </dgm:presLayoutVars>
      </dgm:prSet>
      <dgm:spPr/>
    </dgm:pt>
    <dgm:pt modelId="{B168940B-826F-4921-8EE5-049B9738572D}" type="pres">
      <dgm:prSet presAssocID="{316B659A-B8F5-4BAC-A9E5-CACD3D6FF0AA}" presName="Accent1" presStyleCnt="0"/>
      <dgm:spPr/>
    </dgm:pt>
    <dgm:pt modelId="{1942EECE-085E-4676-9B0B-B4B3B2CE96E9}" type="pres">
      <dgm:prSet presAssocID="{316B659A-B8F5-4BAC-A9E5-CACD3D6FF0AA}" presName="Accent" presStyleLbl="node1" presStyleIdx="0" presStyleCnt="3"/>
      <dgm:spPr/>
    </dgm:pt>
    <dgm:pt modelId="{A58BB6DE-8FCE-40AD-8131-F6D74E03B4E7}" type="pres">
      <dgm:prSet presAssocID="{316B659A-B8F5-4BAC-A9E5-CACD3D6FF0AA}" presName="Parent1" presStyleLbl="revTx" presStyleIdx="0" presStyleCnt="3" custScaleX="156288" custLinFactY="100000" custLinFactNeighborX="-39984" custLinFactNeighborY="100994">
        <dgm:presLayoutVars>
          <dgm:chMax val="1"/>
          <dgm:chPref val="1"/>
          <dgm:bulletEnabled val="1"/>
        </dgm:presLayoutVars>
      </dgm:prSet>
      <dgm:spPr/>
    </dgm:pt>
    <dgm:pt modelId="{58773079-3EE9-4385-AF50-D55D1A161B3C}" type="pres">
      <dgm:prSet presAssocID="{59A20CEA-2DD9-4437-9ED9-36A5A1130933}" presName="Accent2" presStyleCnt="0"/>
      <dgm:spPr/>
    </dgm:pt>
    <dgm:pt modelId="{F4289838-298D-4C2F-A3DD-33B4D4E1B577}" type="pres">
      <dgm:prSet presAssocID="{59A20CEA-2DD9-4437-9ED9-36A5A1130933}" presName="Accent" presStyleLbl="node1" presStyleIdx="1" presStyleCnt="3"/>
      <dgm:spPr/>
    </dgm:pt>
    <dgm:pt modelId="{85FCA8E3-2B26-4ABF-934B-9201C5F2CAD7}" type="pres">
      <dgm:prSet presAssocID="{59A20CEA-2DD9-4437-9ED9-36A5A1130933}" presName="Parent2" presStyleLbl="revTx" presStyleIdx="1" presStyleCnt="3" custScaleX="188436" custLinFactY="-100000" custLinFactNeighborX="56388" custLinFactNeighborY="-122955">
        <dgm:presLayoutVars>
          <dgm:chMax val="1"/>
          <dgm:chPref val="1"/>
          <dgm:bulletEnabled val="1"/>
        </dgm:presLayoutVars>
      </dgm:prSet>
      <dgm:spPr/>
    </dgm:pt>
    <dgm:pt modelId="{6473D336-5E3B-49AF-BF9D-C799A21BDB35}" type="pres">
      <dgm:prSet presAssocID="{7EBE3D73-44C2-4066-B3E5-9268DC11DFB9}" presName="Accent3" presStyleCnt="0"/>
      <dgm:spPr/>
    </dgm:pt>
    <dgm:pt modelId="{2F780682-F8B3-4FDC-ACB5-6475362EB858}" type="pres">
      <dgm:prSet presAssocID="{7EBE3D73-44C2-4066-B3E5-9268DC11DFB9}" presName="Accent" presStyleLbl="node1" presStyleIdx="2" presStyleCnt="3"/>
      <dgm:spPr/>
    </dgm:pt>
    <dgm:pt modelId="{16BE8F93-EF7A-4DC6-9927-1D6FE904E4AF}" type="pres">
      <dgm:prSet presAssocID="{7EBE3D73-44C2-4066-B3E5-9268DC11DFB9}" presName="Parent3" presStyleLbl="revTx" presStyleIdx="2" presStyleCnt="3" custScaleX="134192" custLinFactNeighborX="1025" custLinFactNeighborY="0">
        <dgm:presLayoutVars>
          <dgm:chMax val="1"/>
          <dgm:chPref val="1"/>
          <dgm:bulletEnabled val="1"/>
        </dgm:presLayoutVars>
      </dgm:prSet>
      <dgm:spPr/>
      <dgm:t>
        <a:bodyPr/>
        <a:lstStyle/>
        <a:p>
          <a:endParaRPr lang="ru-RU"/>
        </a:p>
      </dgm:t>
    </dgm:pt>
  </dgm:ptLst>
  <dgm:cxnLst>
    <dgm:cxn modelId="{3247C4B6-0116-414A-90A0-689816B9B71D}" type="presOf" srcId="{59A20CEA-2DD9-4437-9ED9-36A5A1130933}" destId="{85FCA8E3-2B26-4ABF-934B-9201C5F2CAD7}" srcOrd="0" destOrd="0" presId="urn:microsoft.com/office/officeart/2009/layout/CircleArrowProcess"/>
    <dgm:cxn modelId="{F43297E3-DCDE-4952-ADCA-21A32A4B4BC8}" srcId="{B8727B06-95A9-4B42-9C38-188428C38546}" destId="{59A20CEA-2DD9-4437-9ED9-36A5A1130933}" srcOrd="1" destOrd="0" parTransId="{C7073277-27AE-4A49-9BC9-EFB8BFD85A23}" sibTransId="{FCF2835B-43EF-4589-A0DF-38FDF70070FB}"/>
    <dgm:cxn modelId="{CF80AA65-15AC-451F-82A9-4B5E563DC60E}" srcId="{B8727B06-95A9-4B42-9C38-188428C38546}" destId="{316B659A-B8F5-4BAC-A9E5-CACD3D6FF0AA}" srcOrd="0" destOrd="0" parTransId="{AB08B425-A7F4-47BB-882B-276F235EC3F8}" sibTransId="{ADB32E8B-A6CF-41A8-A8DB-D32A00B32AB0}"/>
    <dgm:cxn modelId="{00BD5389-F77D-484E-889C-0EA39191D229}" srcId="{B8727B06-95A9-4B42-9C38-188428C38546}" destId="{7EBE3D73-44C2-4066-B3E5-9268DC11DFB9}" srcOrd="2" destOrd="0" parTransId="{57170BCE-10E3-4E4A-B0C7-104E0DD40325}" sibTransId="{A655F86C-5FB4-4BDE-9FBD-F5D123036144}"/>
    <dgm:cxn modelId="{7EF51910-A656-44D6-9190-CFE9B34B3208}" type="presOf" srcId="{316B659A-B8F5-4BAC-A9E5-CACD3D6FF0AA}" destId="{A58BB6DE-8FCE-40AD-8131-F6D74E03B4E7}" srcOrd="0" destOrd="0" presId="urn:microsoft.com/office/officeart/2009/layout/CircleArrowProcess"/>
    <dgm:cxn modelId="{7482C4D1-8E45-4693-AA33-0F1B51CCBD6F}" type="presOf" srcId="{7EBE3D73-44C2-4066-B3E5-9268DC11DFB9}" destId="{16BE8F93-EF7A-4DC6-9927-1D6FE904E4AF}" srcOrd="0" destOrd="0" presId="urn:microsoft.com/office/officeart/2009/layout/CircleArrowProcess"/>
    <dgm:cxn modelId="{F12139AD-216A-406A-81DA-136076212ADA}" type="presOf" srcId="{B8727B06-95A9-4B42-9C38-188428C38546}" destId="{A4F096AF-7F33-4FF7-9D3F-F3B8F06B560F}" srcOrd="0" destOrd="0" presId="urn:microsoft.com/office/officeart/2009/layout/CircleArrowProcess"/>
    <dgm:cxn modelId="{0AB53AF3-0243-4E04-828A-55E2B15BE28E}" type="presParOf" srcId="{A4F096AF-7F33-4FF7-9D3F-F3B8F06B560F}" destId="{B168940B-826F-4921-8EE5-049B9738572D}" srcOrd="0" destOrd="0" presId="urn:microsoft.com/office/officeart/2009/layout/CircleArrowProcess"/>
    <dgm:cxn modelId="{96C7E973-EF13-4F4F-91F4-9EA6B795FD5F}" type="presParOf" srcId="{B168940B-826F-4921-8EE5-049B9738572D}" destId="{1942EECE-085E-4676-9B0B-B4B3B2CE96E9}" srcOrd="0" destOrd="0" presId="urn:microsoft.com/office/officeart/2009/layout/CircleArrowProcess"/>
    <dgm:cxn modelId="{56D791BD-E45E-4F2D-BC8D-03A146E10693}" type="presParOf" srcId="{A4F096AF-7F33-4FF7-9D3F-F3B8F06B560F}" destId="{A58BB6DE-8FCE-40AD-8131-F6D74E03B4E7}" srcOrd="1" destOrd="0" presId="urn:microsoft.com/office/officeart/2009/layout/CircleArrowProcess"/>
    <dgm:cxn modelId="{6C65A304-B3BB-474A-9CB4-3F75AF5DD2DC}" type="presParOf" srcId="{A4F096AF-7F33-4FF7-9D3F-F3B8F06B560F}" destId="{58773079-3EE9-4385-AF50-D55D1A161B3C}" srcOrd="2" destOrd="0" presId="urn:microsoft.com/office/officeart/2009/layout/CircleArrowProcess"/>
    <dgm:cxn modelId="{C4A99FB0-3762-41C0-A21A-ED30D1D97837}" type="presParOf" srcId="{58773079-3EE9-4385-AF50-D55D1A161B3C}" destId="{F4289838-298D-4C2F-A3DD-33B4D4E1B577}" srcOrd="0" destOrd="0" presId="urn:microsoft.com/office/officeart/2009/layout/CircleArrowProcess"/>
    <dgm:cxn modelId="{CD29EF84-DD79-4143-8E30-12B1F9162109}" type="presParOf" srcId="{A4F096AF-7F33-4FF7-9D3F-F3B8F06B560F}" destId="{85FCA8E3-2B26-4ABF-934B-9201C5F2CAD7}" srcOrd="3" destOrd="0" presId="urn:microsoft.com/office/officeart/2009/layout/CircleArrowProcess"/>
    <dgm:cxn modelId="{FB417852-9F79-4E5C-8D4F-C8390E284530}" type="presParOf" srcId="{A4F096AF-7F33-4FF7-9D3F-F3B8F06B560F}" destId="{6473D336-5E3B-49AF-BF9D-C799A21BDB35}" srcOrd="4" destOrd="0" presId="urn:microsoft.com/office/officeart/2009/layout/CircleArrowProcess"/>
    <dgm:cxn modelId="{60E833D2-AF0E-4398-A2CE-673947E4181C}" type="presParOf" srcId="{6473D336-5E3B-49AF-BF9D-C799A21BDB35}" destId="{2F780682-F8B3-4FDC-ACB5-6475362EB858}" srcOrd="0" destOrd="0" presId="urn:microsoft.com/office/officeart/2009/layout/CircleArrowProcess"/>
    <dgm:cxn modelId="{F5A35C9C-D816-40A2-B764-E6CB3B9D0FCE}" type="presParOf" srcId="{A4F096AF-7F33-4FF7-9D3F-F3B8F06B560F}" destId="{16BE8F93-EF7A-4DC6-9927-1D6FE904E4A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27B06-95A9-4B42-9C38-188428C3854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ru-RU"/>
        </a:p>
      </dgm:t>
    </dgm:pt>
    <dgm:pt modelId="{316B659A-B8F5-4BAC-A9E5-CACD3D6FF0AA}">
      <dgm:prSet phldrT="[Текст]" custT="1"/>
      <dgm:spPr/>
      <dgm:t>
        <a:bodyPr/>
        <a:lstStyle/>
        <a:p>
          <a:r>
            <a:rPr lang="kk-KZ" sz="1800" b="1" dirty="0" smtClean="0">
              <a:latin typeface="Times New Roman" panose="02020603050405020304" pitchFamily="18" charset="0"/>
              <a:cs typeface="Times New Roman" panose="02020603050405020304" pitchFamily="18" charset="0"/>
            </a:rPr>
            <a:t>Шығарманың тақырыбы</a:t>
          </a:r>
          <a:endParaRPr lang="ru-RU" sz="1800" b="1" dirty="0">
            <a:latin typeface="Times New Roman" panose="02020603050405020304" pitchFamily="18" charset="0"/>
            <a:cs typeface="Times New Roman" panose="02020603050405020304" pitchFamily="18" charset="0"/>
          </a:endParaRPr>
        </a:p>
      </dgm:t>
    </dgm:pt>
    <dgm:pt modelId="{AB08B425-A7F4-47BB-882B-276F235EC3F8}" type="parTrans" cxnId="{CF80AA65-15AC-451F-82A9-4B5E563DC60E}">
      <dgm:prSet/>
      <dgm:spPr/>
      <dgm:t>
        <a:bodyPr/>
        <a:lstStyle/>
        <a:p>
          <a:endParaRPr lang="ru-RU"/>
        </a:p>
      </dgm:t>
    </dgm:pt>
    <dgm:pt modelId="{ADB32E8B-A6CF-41A8-A8DB-D32A00B32AB0}" type="sibTrans" cxnId="{CF80AA65-15AC-451F-82A9-4B5E563DC60E}">
      <dgm:prSet/>
      <dgm:spPr/>
      <dgm:t>
        <a:bodyPr/>
        <a:lstStyle/>
        <a:p>
          <a:endParaRPr lang="ru-RU"/>
        </a:p>
      </dgm:t>
    </dgm:pt>
    <dgm:pt modelId="{59A20CEA-2DD9-4437-9ED9-36A5A1130933}">
      <dgm:prSet phldrT="[Текст]" custT="1"/>
      <dgm:spPr/>
      <dgm:t>
        <a:bodyPr/>
        <a:lstStyle/>
        <a:p>
          <a:r>
            <a:rPr lang="kk-KZ" sz="1800" b="1" dirty="0" smtClean="0">
              <a:latin typeface="Times New Roman" panose="02020603050405020304" pitchFamily="18" charset="0"/>
              <a:cs typeface="Times New Roman" panose="02020603050405020304" pitchFamily="18" charset="0"/>
            </a:rPr>
            <a:t>Көтерілген мәселелер</a:t>
          </a:r>
          <a:endParaRPr lang="ru-RU" sz="1800" b="1" dirty="0">
            <a:latin typeface="Times New Roman" panose="02020603050405020304" pitchFamily="18" charset="0"/>
            <a:cs typeface="Times New Roman" panose="02020603050405020304" pitchFamily="18" charset="0"/>
          </a:endParaRPr>
        </a:p>
      </dgm:t>
    </dgm:pt>
    <dgm:pt modelId="{C7073277-27AE-4A49-9BC9-EFB8BFD85A23}" type="parTrans" cxnId="{F43297E3-DCDE-4952-ADCA-21A32A4B4BC8}">
      <dgm:prSet/>
      <dgm:spPr/>
      <dgm:t>
        <a:bodyPr/>
        <a:lstStyle/>
        <a:p>
          <a:endParaRPr lang="ru-RU"/>
        </a:p>
      </dgm:t>
    </dgm:pt>
    <dgm:pt modelId="{FCF2835B-43EF-4589-A0DF-38FDF70070FB}" type="sibTrans" cxnId="{F43297E3-DCDE-4952-ADCA-21A32A4B4BC8}">
      <dgm:prSet/>
      <dgm:spPr/>
      <dgm:t>
        <a:bodyPr/>
        <a:lstStyle/>
        <a:p>
          <a:endParaRPr lang="ru-RU"/>
        </a:p>
      </dgm:t>
    </dgm:pt>
    <dgm:pt modelId="{7EBE3D73-44C2-4066-B3E5-9268DC11DFB9}">
      <dgm:prSet phldrT="[Текст]" custT="1"/>
      <dgm:spPr/>
      <dgm:t>
        <a:bodyPr/>
        <a:lstStyle/>
        <a:p>
          <a:r>
            <a:rPr lang="kk-KZ" sz="1800" b="1" dirty="0" smtClean="0">
              <a:latin typeface="Times New Roman" panose="02020603050405020304" pitchFamily="18" charset="0"/>
              <a:cs typeface="Times New Roman" panose="02020603050405020304" pitchFamily="18" charset="0"/>
            </a:rPr>
            <a:t>Шығарманың негізгі идеясы</a:t>
          </a:r>
          <a:endParaRPr lang="ru-RU" sz="1800" b="1" dirty="0">
            <a:latin typeface="Times New Roman" panose="02020603050405020304" pitchFamily="18" charset="0"/>
            <a:cs typeface="Times New Roman" panose="02020603050405020304" pitchFamily="18" charset="0"/>
          </a:endParaRPr>
        </a:p>
      </dgm:t>
    </dgm:pt>
    <dgm:pt modelId="{57170BCE-10E3-4E4A-B0C7-104E0DD40325}" type="parTrans" cxnId="{00BD5389-F77D-484E-889C-0EA39191D229}">
      <dgm:prSet/>
      <dgm:spPr/>
      <dgm:t>
        <a:bodyPr/>
        <a:lstStyle/>
        <a:p>
          <a:endParaRPr lang="ru-RU"/>
        </a:p>
      </dgm:t>
    </dgm:pt>
    <dgm:pt modelId="{A655F86C-5FB4-4BDE-9FBD-F5D123036144}" type="sibTrans" cxnId="{00BD5389-F77D-484E-889C-0EA39191D229}">
      <dgm:prSet/>
      <dgm:spPr/>
      <dgm:t>
        <a:bodyPr/>
        <a:lstStyle/>
        <a:p>
          <a:endParaRPr lang="ru-RU"/>
        </a:p>
      </dgm:t>
    </dgm:pt>
    <dgm:pt modelId="{A4F096AF-7F33-4FF7-9D3F-F3B8F06B560F}" type="pres">
      <dgm:prSet presAssocID="{B8727B06-95A9-4B42-9C38-188428C38546}" presName="Name0" presStyleCnt="0">
        <dgm:presLayoutVars>
          <dgm:chMax val="7"/>
          <dgm:chPref val="7"/>
          <dgm:dir/>
          <dgm:animLvl val="lvl"/>
        </dgm:presLayoutVars>
      </dgm:prSet>
      <dgm:spPr/>
    </dgm:pt>
    <dgm:pt modelId="{B168940B-826F-4921-8EE5-049B9738572D}" type="pres">
      <dgm:prSet presAssocID="{316B659A-B8F5-4BAC-A9E5-CACD3D6FF0AA}" presName="Accent1" presStyleCnt="0"/>
      <dgm:spPr/>
    </dgm:pt>
    <dgm:pt modelId="{1942EECE-085E-4676-9B0B-B4B3B2CE96E9}" type="pres">
      <dgm:prSet presAssocID="{316B659A-B8F5-4BAC-A9E5-CACD3D6FF0AA}" presName="Accent" presStyleLbl="node1" presStyleIdx="0" presStyleCnt="3"/>
      <dgm:spPr/>
    </dgm:pt>
    <dgm:pt modelId="{A58BB6DE-8FCE-40AD-8131-F6D74E03B4E7}" type="pres">
      <dgm:prSet presAssocID="{316B659A-B8F5-4BAC-A9E5-CACD3D6FF0AA}" presName="Parent1" presStyleLbl="revTx" presStyleIdx="0" presStyleCnt="3" custScaleX="156288" custLinFactY="100000" custLinFactNeighborX="-39984" custLinFactNeighborY="100994">
        <dgm:presLayoutVars>
          <dgm:chMax val="1"/>
          <dgm:chPref val="1"/>
          <dgm:bulletEnabled val="1"/>
        </dgm:presLayoutVars>
      </dgm:prSet>
      <dgm:spPr/>
    </dgm:pt>
    <dgm:pt modelId="{58773079-3EE9-4385-AF50-D55D1A161B3C}" type="pres">
      <dgm:prSet presAssocID="{59A20CEA-2DD9-4437-9ED9-36A5A1130933}" presName="Accent2" presStyleCnt="0"/>
      <dgm:spPr/>
    </dgm:pt>
    <dgm:pt modelId="{F4289838-298D-4C2F-A3DD-33B4D4E1B577}" type="pres">
      <dgm:prSet presAssocID="{59A20CEA-2DD9-4437-9ED9-36A5A1130933}" presName="Accent" presStyleLbl="node1" presStyleIdx="1" presStyleCnt="3"/>
      <dgm:spPr/>
    </dgm:pt>
    <dgm:pt modelId="{85FCA8E3-2B26-4ABF-934B-9201C5F2CAD7}" type="pres">
      <dgm:prSet presAssocID="{59A20CEA-2DD9-4437-9ED9-36A5A1130933}" presName="Parent2" presStyleLbl="revTx" presStyleIdx="1" presStyleCnt="3" custScaleX="188436" custLinFactY="-100000" custLinFactNeighborX="56388" custLinFactNeighborY="-122955">
        <dgm:presLayoutVars>
          <dgm:chMax val="1"/>
          <dgm:chPref val="1"/>
          <dgm:bulletEnabled val="1"/>
        </dgm:presLayoutVars>
      </dgm:prSet>
      <dgm:spPr/>
    </dgm:pt>
    <dgm:pt modelId="{6473D336-5E3B-49AF-BF9D-C799A21BDB35}" type="pres">
      <dgm:prSet presAssocID="{7EBE3D73-44C2-4066-B3E5-9268DC11DFB9}" presName="Accent3" presStyleCnt="0"/>
      <dgm:spPr/>
    </dgm:pt>
    <dgm:pt modelId="{2F780682-F8B3-4FDC-ACB5-6475362EB858}" type="pres">
      <dgm:prSet presAssocID="{7EBE3D73-44C2-4066-B3E5-9268DC11DFB9}" presName="Accent" presStyleLbl="node1" presStyleIdx="2" presStyleCnt="3"/>
      <dgm:spPr/>
    </dgm:pt>
    <dgm:pt modelId="{16BE8F93-EF7A-4DC6-9927-1D6FE904E4AF}" type="pres">
      <dgm:prSet presAssocID="{7EBE3D73-44C2-4066-B3E5-9268DC11DFB9}" presName="Parent3" presStyleLbl="revTx" presStyleIdx="2" presStyleCnt="3" custScaleX="134192" custLinFactNeighborX="1025" custLinFactNeighborY="0">
        <dgm:presLayoutVars>
          <dgm:chMax val="1"/>
          <dgm:chPref val="1"/>
          <dgm:bulletEnabled val="1"/>
        </dgm:presLayoutVars>
      </dgm:prSet>
      <dgm:spPr/>
      <dgm:t>
        <a:bodyPr/>
        <a:lstStyle/>
        <a:p>
          <a:endParaRPr lang="ru-RU"/>
        </a:p>
      </dgm:t>
    </dgm:pt>
  </dgm:ptLst>
  <dgm:cxnLst>
    <dgm:cxn modelId="{2B8B31CE-8166-4056-B58E-42217045084A}" type="presOf" srcId="{B8727B06-95A9-4B42-9C38-188428C38546}" destId="{A4F096AF-7F33-4FF7-9D3F-F3B8F06B560F}" srcOrd="0" destOrd="0" presId="urn:microsoft.com/office/officeart/2009/layout/CircleArrowProcess"/>
    <dgm:cxn modelId="{F43297E3-DCDE-4952-ADCA-21A32A4B4BC8}" srcId="{B8727B06-95A9-4B42-9C38-188428C38546}" destId="{59A20CEA-2DD9-4437-9ED9-36A5A1130933}" srcOrd="1" destOrd="0" parTransId="{C7073277-27AE-4A49-9BC9-EFB8BFD85A23}" sibTransId="{FCF2835B-43EF-4589-A0DF-38FDF70070FB}"/>
    <dgm:cxn modelId="{CF80AA65-15AC-451F-82A9-4B5E563DC60E}" srcId="{B8727B06-95A9-4B42-9C38-188428C38546}" destId="{316B659A-B8F5-4BAC-A9E5-CACD3D6FF0AA}" srcOrd="0" destOrd="0" parTransId="{AB08B425-A7F4-47BB-882B-276F235EC3F8}" sibTransId="{ADB32E8B-A6CF-41A8-A8DB-D32A00B32AB0}"/>
    <dgm:cxn modelId="{00BD5389-F77D-484E-889C-0EA39191D229}" srcId="{B8727B06-95A9-4B42-9C38-188428C38546}" destId="{7EBE3D73-44C2-4066-B3E5-9268DC11DFB9}" srcOrd="2" destOrd="0" parTransId="{57170BCE-10E3-4E4A-B0C7-104E0DD40325}" sibTransId="{A655F86C-5FB4-4BDE-9FBD-F5D123036144}"/>
    <dgm:cxn modelId="{6106EAA3-7805-4DD9-AAF3-DE6CA9800A4B}" type="presOf" srcId="{316B659A-B8F5-4BAC-A9E5-CACD3D6FF0AA}" destId="{A58BB6DE-8FCE-40AD-8131-F6D74E03B4E7}" srcOrd="0" destOrd="0" presId="urn:microsoft.com/office/officeart/2009/layout/CircleArrowProcess"/>
    <dgm:cxn modelId="{A99430C1-73A7-4779-9205-3EEB73568085}" type="presOf" srcId="{59A20CEA-2DD9-4437-9ED9-36A5A1130933}" destId="{85FCA8E3-2B26-4ABF-934B-9201C5F2CAD7}" srcOrd="0" destOrd="0" presId="urn:microsoft.com/office/officeart/2009/layout/CircleArrowProcess"/>
    <dgm:cxn modelId="{B6334390-C094-49F1-B618-4F852EE16AAF}" type="presOf" srcId="{7EBE3D73-44C2-4066-B3E5-9268DC11DFB9}" destId="{16BE8F93-EF7A-4DC6-9927-1D6FE904E4AF}" srcOrd="0" destOrd="0" presId="urn:microsoft.com/office/officeart/2009/layout/CircleArrowProcess"/>
    <dgm:cxn modelId="{8199D3A9-7E89-4278-A10C-DD134F47DD98}" type="presParOf" srcId="{A4F096AF-7F33-4FF7-9D3F-F3B8F06B560F}" destId="{B168940B-826F-4921-8EE5-049B9738572D}" srcOrd="0" destOrd="0" presId="urn:microsoft.com/office/officeart/2009/layout/CircleArrowProcess"/>
    <dgm:cxn modelId="{AAFE3376-AC34-460E-AC53-A1E9D1051C9A}" type="presParOf" srcId="{B168940B-826F-4921-8EE5-049B9738572D}" destId="{1942EECE-085E-4676-9B0B-B4B3B2CE96E9}" srcOrd="0" destOrd="0" presId="urn:microsoft.com/office/officeart/2009/layout/CircleArrowProcess"/>
    <dgm:cxn modelId="{CC995ACF-E425-4EA7-A4A6-559635D7C5DD}" type="presParOf" srcId="{A4F096AF-7F33-4FF7-9D3F-F3B8F06B560F}" destId="{A58BB6DE-8FCE-40AD-8131-F6D74E03B4E7}" srcOrd="1" destOrd="0" presId="urn:microsoft.com/office/officeart/2009/layout/CircleArrowProcess"/>
    <dgm:cxn modelId="{C064AB69-833F-4CFF-812E-71F9194091C5}" type="presParOf" srcId="{A4F096AF-7F33-4FF7-9D3F-F3B8F06B560F}" destId="{58773079-3EE9-4385-AF50-D55D1A161B3C}" srcOrd="2" destOrd="0" presId="urn:microsoft.com/office/officeart/2009/layout/CircleArrowProcess"/>
    <dgm:cxn modelId="{7BC1AA6C-1B72-446F-B020-5768C298CD20}" type="presParOf" srcId="{58773079-3EE9-4385-AF50-D55D1A161B3C}" destId="{F4289838-298D-4C2F-A3DD-33B4D4E1B577}" srcOrd="0" destOrd="0" presId="urn:microsoft.com/office/officeart/2009/layout/CircleArrowProcess"/>
    <dgm:cxn modelId="{E54D6013-F79E-49FE-8A68-8DDC58235630}" type="presParOf" srcId="{A4F096AF-7F33-4FF7-9D3F-F3B8F06B560F}" destId="{85FCA8E3-2B26-4ABF-934B-9201C5F2CAD7}" srcOrd="3" destOrd="0" presId="urn:microsoft.com/office/officeart/2009/layout/CircleArrowProcess"/>
    <dgm:cxn modelId="{4BCFAB71-33E9-4466-85AE-D1359AD6F002}" type="presParOf" srcId="{A4F096AF-7F33-4FF7-9D3F-F3B8F06B560F}" destId="{6473D336-5E3B-49AF-BF9D-C799A21BDB35}" srcOrd="4" destOrd="0" presId="urn:microsoft.com/office/officeart/2009/layout/CircleArrowProcess"/>
    <dgm:cxn modelId="{3B00B994-45F8-406F-929E-FDE8F38FEA84}" type="presParOf" srcId="{6473D336-5E3B-49AF-BF9D-C799A21BDB35}" destId="{2F780682-F8B3-4FDC-ACB5-6475362EB858}" srcOrd="0" destOrd="0" presId="urn:microsoft.com/office/officeart/2009/layout/CircleArrowProcess"/>
    <dgm:cxn modelId="{3A8D604E-AFA2-4A38-B8E8-F285D07C6720}" type="presParOf" srcId="{A4F096AF-7F33-4FF7-9D3F-F3B8F06B560F}" destId="{16BE8F93-EF7A-4DC6-9927-1D6FE904E4A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EECE-085E-4676-9B0B-B4B3B2CE96E9}">
      <dsp:nvSpPr>
        <dsp:cNvPr id="0" name=""/>
        <dsp:cNvSpPr/>
      </dsp:nvSpPr>
      <dsp:spPr>
        <a:xfrm>
          <a:off x="2601000" y="0"/>
          <a:ext cx="2027056" cy="2027364"/>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BB6DE-8FCE-40AD-8131-F6D74E03B4E7}">
      <dsp:nvSpPr>
        <dsp:cNvPr id="0" name=""/>
        <dsp:cNvSpPr/>
      </dsp:nvSpPr>
      <dsp:spPr>
        <a:xfrm>
          <a:off x="2281655" y="1863663"/>
          <a:ext cx="1760421" cy="56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Шығарманың тақырыбы</a:t>
          </a:r>
          <a:endParaRPr lang="ru-RU" sz="1800" b="1" kern="1200" dirty="0">
            <a:latin typeface="Times New Roman" panose="02020603050405020304" pitchFamily="18" charset="0"/>
            <a:cs typeface="Times New Roman" panose="02020603050405020304" pitchFamily="18" charset="0"/>
          </a:endParaRPr>
        </a:p>
      </dsp:txBody>
      <dsp:txXfrm>
        <a:off x="2281655" y="1863663"/>
        <a:ext cx="1760421" cy="563063"/>
      </dsp:txXfrm>
    </dsp:sp>
    <dsp:sp modelId="{F4289838-298D-4C2F-A3DD-33B4D4E1B577}">
      <dsp:nvSpPr>
        <dsp:cNvPr id="0" name=""/>
        <dsp:cNvSpPr/>
      </dsp:nvSpPr>
      <dsp:spPr>
        <a:xfrm>
          <a:off x="2037992" y="1164871"/>
          <a:ext cx="2027056" cy="2027364"/>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CA8E3-2B26-4ABF-934B-9201C5F2CAD7}">
      <dsp:nvSpPr>
        <dsp:cNvPr id="0" name=""/>
        <dsp:cNvSpPr/>
      </dsp:nvSpPr>
      <dsp:spPr>
        <a:xfrm>
          <a:off x="2625404" y="648171"/>
          <a:ext cx="2122535" cy="56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Көтерілген мәселелер</a:t>
          </a:r>
          <a:endParaRPr lang="ru-RU" sz="1800" b="1" kern="1200" dirty="0">
            <a:latin typeface="Times New Roman" panose="02020603050405020304" pitchFamily="18" charset="0"/>
            <a:cs typeface="Times New Roman" panose="02020603050405020304" pitchFamily="18" charset="0"/>
          </a:endParaRPr>
        </a:p>
      </dsp:txBody>
      <dsp:txXfrm>
        <a:off x="2625404" y="648171"/>
        <a:ext cx="2122535" cy="563063"/>
      </dsp:txXfrm>
    </dsp:sp>
    <dsp:sp modelId="{2F780682-F8B3-4FDC-ACB5-6475362EB858}">
      <dsp:nvSpPr>
        <dsp:cNvPr id="0" name=""/>
        <dsp:cNvSpPr/>
      </dsp:nvSpPr>
      <dsp:spPr>
        <a:xfrm>
          <a:off x="2745273" y="2469139"/>
          <a:ext cx="1741555" cy="1742253"/>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E8F93-EF7A-4DC6-9927-1D6FE904E4AF}">
      <dsp:nvSpPr>
        <dsp:cNvPr id="0" name=""/>
        <dsp:cNvSpPr/>
      </dsp:nvSpPr>
      <dsp:spPr>
        <a:xfrm>
          <a:off x="2870687" y="3076843"/>
          <a:ext cx="1511533" cy="56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Шығарманың негізгі идеясы</a:t>
          </a:r>
          <a:endParaRPr lang="ru-RU" sz="1800" b="1" kern="1200" dirty="0">
            <a:latin typeface="Times New Roman" panose="02020603050405020304" pitchFamily="18" charset="0"/>
            <a:cs typeface="Times New Roman" panose="02020603050405020304" pitchFamily="18" charset="0"/>
          </a:endParaRPr>
        </a:p>
      </dsp:txBody>
      <dsp:txXfrm>
        <a:off x="2870687" y="3076843"/>
        <a:ext cx="1511533" cy="563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2EECE-085E-4676-9B0B-B4B3B2CE96E9}">
      <dsp:nvSpPr>
        <dsp:cNvPr id="0" name=""/>
        <dsp:cNvSpPr/>
      </dsp:nvSpPr>
      <dsp:spPr>
        <a:xfrm>
          <a:off x="2601000" y="0"/>
          <a:ext cx="2027056" cy="2027364"/>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BB6DE-8FCE-40AD-8131-F6D74E03B4E7}">
      <dsp:nvSpPr>
        <dsp:cNvPr id="0" name=""/>
        <dsp:cNvSpPr/>
      </dsp:nvSpPr>
      <dsp:spPr>
        <a:xfrm>
          <a:off x="2281655" y="1863663"/>
          <a:ext cx="1760421" cy="56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Шығарманың тақырыбы</a:t>
          </a:r>
          <a:endParaRPr lang="ru-RU" sz="1800" b="1" kern="1200" dirty="0">
            <a:latin typeface="Times New Roman" panose="02020603050405020304" pitchFamily="18" charset="0"/>
            <a:cs typeface="Times New Roman" panose="02020603050405020304" pitchFamily="18" charset="0"/>
          </a:endParaRPr>
        </a:p>
      </dsp:txBody>
      <dsp:txXfrm>
        <a:off x="2281655" y="1863663"/>
        <a:ext cx="1760421" cy="563063"/>
      </dsp:txXfrm>
    </dsp:sp>
    <dsp:sp modelId="{F4289838-298D-4C2F-A3DD-33B4D4E1B577}">
      <dsp:nvSpPr>
        <dsp:cNvPr id="0" name=""/>
        <dsp:cNvSpPr/>
      </dsp:nvSpPr>
      <dsp:spPr>
        <a:xfrm>
          <a:off x="2037992" y="1164871"/>
          <a:ext cx="2027056" cy="2027364"/>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CA8E3-2B26-4ABF-934B-9201C5F2CAD7}">
      <dsp:nvSpPr>
        <dsp:cNvPr id="0" name=""/>
        <dsp:cNvSpPr/>
      </dsp:nvSpPr>
      <dsp:spPr>
        <a:xfrm>
          <a:off x="2625404" y="648171"/>
          <a:ext cx="2122535" cy="56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Көтерілген мәселелер</a:t>
          </a:r>
          <a:endParaRPr lang="ru-RU" sz="1800" b="1" kern="1200" dirty="0">
            <a:latin typeface="Times New Roman" panose="02020603050405020304" pitchFamily="18" charset="0"/>
            <a:cs typeface="Times New Roman" panose="02020603050405020304" pitchFamily="18" charset="0"/>
          </a:endParaRPr>
        </a:p>
      </dsp:txBody>
      <dsp:txXfrm>
        <a:off x="2625404" y="648171"/>
        <a:ext cx="2122535" cy="563063"/>
      </dsp:txXfrm>
    </dsp:sp>
    <dsp:sp modelId="{2F780682-F8B3-4FDC-ACB5-6475362EB858}">
      <dsp:nvSpPr>
        <dsp:cNvPr id="0" name=""/>
        <dsp:cNvSpPr/>
      </dsp:nvSpPr>
      <dsp:spPr>
        <a:xfrm>
          <a:off x="2745273" y="2469139"/>
          <a:ext cx="1741555" cy="1742253"/>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E8F93-EF7A-4DC6-9927-1D6FE904E4AF}">
      <dsp:nvSpPr>
        <dsp:cNvPr id="0" name=""/>
        <dsp:cNvSpPr/>
      </dsp:nvSpPr>
      <dsp:spPr>
        <a:xfrm>
          <a:off x="2870687" y="3076843"/>
          <a:ext cx="1511533" cy="56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Шығарманың негізгі идеясы</a:t>
          </a:r>
          <a:endParaRPr lang="ru-RU" sz="1800" b="1" kern="1200" dirty="0">
            <a:latin typeface="Times New Roman" panose="02020603050405020304" pitchFamily="18" charset="0"/>
            <a:cs typeface="Times New Roman" panose="02020603050405020304" pitchFamily="18" charset="0"/>
          </a:endParaRPr>
        </a:p>
      </dsp:txBody>
      <dsp:txXfrm>
        <a:off x="2870687" y="3076843"/>
        <a:ext cx="1511533" cy="56306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93CF5-E846-45DD-9C65-FF9E78025E41}" type="datetimeFigureOut">
              <a:rPr lang="ru-RU" smtClean="0"/>
              <a:t>13.01.2021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1437C-C2E1-4270-AA52-22DAF8740C47}" type="slidenum">
              <a:rPr lang="ru-RU" smtClean="0"/>
              <a:t>‹#›</a:t>
            </a:fld>
            <a:endParaRPr lang="ru-RU"/>
          </a:p>
        </p:txBody>
      </p:sp>
    </p:spTree>
    <p:extLst>
      <p:ext uri="{BB962C8B-B14F-4D97-AF65-F5344CB8AC3E}">
        <p14:creationId xmlns:p14="http://schemas.microsoft.com/office/powerpoint/2010/main" val="27260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kk-KZ"/>
              <a:pPr algn="r"/>
              <a:t>9</a:t>
            </a:fld>
            <a:endParaRPr/>
          </a:p>
        </p:txBody>
      </p:sp>
    </p:spTree>
    <p:extLst>
      <p:ext uri="{BB962C8B-B14F-4D97-AF65-F5344CB8AC3E}">
        <p14:creationId xmlns:p14="http://schemas.microsoft.com/office/powerpoint/2010/main" val="47089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kk-KZ"/>
              <a:pPr algn="r"/>
              <a:t>10</a:t>
            </a:fld>
            <a:endParaRPr/>
          </a:p>
        </p:txBody>
      </p:sp>
    </p:spTree>
    <p:extLst>
      <p:ext uri="{BB962C8B-B14F-4D97-AF65-F5344CB8AC3E}">
        <p14:creationId xmlns:p14="http://schemas.microsoft.com/office/powerpoint/2010/main" val="348522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kk-KZ"/>
              <a:pPr algn="r"/>
              <a:t>11</a:t>
            </a:fld>
            <a:endParaRPr/>
          </a:p>
        </p:txBody>
      </p:sp>
    </p:spTree>
    <p:extLst>
      <p:ext uri="{BB962C8B-B14F-4D97-AF65-F5344CB8AC3E}">
        <p14:creationId xmlns:p14="http://schemas.microsoft.com/office/powerpoint/2010/main" val="378681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97586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62008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332579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73203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21"/>
          <p:cNvSpPr txBox="1">
            <a:spLocks noGrp="1"/>
          </p:cNvSpPr>
          <p:nvPr>
            <p:ph type="ctrTitle"/>
          </p:nvPr>
        </p:nvSpPr>
        <p:spPr>
          <a:xfrm>
            <a:off x="835196" y="1120817"/>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0560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p22"/>
          <p:cNvSpPr>
            <a:spLocks noGrp="1"/>
          </p:cNvSpPr>
          <p:nvPr>
            <p:ph type="pic" idx="2"/>
          </p:nvPr>
        </p:nvSpPr>
        <p:spPr>
          <a:xfrm>
            <a:off x="0" y="0"/>
            <a:ext cx="12192000" cy="6858000"/>
          </a:xfrm>
          <a:prstGeom prst="rect">
            <a:avLst/>
          </a:prstGeom>
          <a:solidFill>
            <a:srgbClr val="BFBFBF"/>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8091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0"/>
        <p:cNvGrpSpPr/>
        <p:nvPr/>
      </p:nvGrpSpPr>
      <p:grpSpPr>
        <a:xfrm>
          <a:off x="0" y="0"/>
          <a:ext cx="0" cy="0"/>
          <a:chOff x="0" y="0"/>
          <a:chExt cx="0" cy="0"/>
        </a:xfrm>
      </p:grpSpPr>
      <p:sp>
        <p:nvSpPr>
          <p:cNvPr id="21" name="Google Shape;21;p23"/>
          <p:cNvSpPr txBox="1">
            <a:spLocks noGrp="1"/>
          </p:cNvSpPr>
          <p:nvPr>
            <p:ph type="ctrTitle"/>
          </p:nvPr>
        </p:nvSpPr>
        <p:spPr>
          <a:xfrm>
            <a:off x="6394366" y="76502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814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2"/>
        <p:cNvGrpSpPr/>
        <p:nvPr/>
      </p:nvGrpSpPr>
      <p:grpSpPr>
        <a:xfrm>
          <a:off x="0" y="0"/>
          <a:ext cx="0" cy="0"/>
          <a:chOff x="0" y="0"/>
          <a:chExt cx="0" cy="0"/>
        </a:xfrm>
      </p:grpSpPr>
      <p:sp>
        <p:nvSpPr>
          <p:cNvPr id="23" name="Google Shape;23;p24"/>
          <p:cNvSpPr txBox="1">
            <a:spLocks noGrp="1"/>
          </p:cNvSpPr>
          <p:nvPr>
            <p:ph type="ctrTitle"/>
          </p:nvPr>
        </p:nvSpPr>
        <p:spPr>
          <a:xfrm>
            <a:off x="835196" y="83582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811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6262286" y="8450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92175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987206" y="668801"/>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8559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8"/>
        <p:cNvGrpSpPr/>
        <p:nvPr/>
      </p:nvGrpSpPr>
      <p:grpSpPr>
        <a:xfrm>
          <a:off x="0" y="0"/>
          <a:ext cx="0" cy="0"/>
          <a:chOff x="0" y="0"/>
          <a:chExt cx="0" cy="0"/>
        </a:xfrm>
      </p:grpSpPr>
      <p:sp>
        <p:nvSpPr>
          <p:cNvPr id="29" name="Google Shape;29;p27"/>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27"/>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2021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41E90E-9E01-402D-88BC-45CF25D30099}"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369222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1"/>
        <p:cNvGrpSpPr/>
        <p:nvPr/>
      </p:nvGrpSpPr>
      <p:grpSpPr>
        <a:xfrm>
          <a:off x="0" y="0"/>
          <a:ext cx="0" cy="0"/>
          <a:chOff x="0" y="0"/>
          <a:chExt cx="0" cy="0"/>
        </a:xfrm>
      </p:grpSpPr>
      <p:sp>
        <p:nvSpPr>
          <p:cNvPr id="32" name="Google Shape;32;p28"/>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 name="Google Shape;33;p28"/>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32763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4"/>
        <p:cNvGrpSpPr/>
        <p:nvPr/>
      </p:nvGrpSpPr>
      <p:grpSpPr>
        <a:xfrm>
          <a:off x="0" y="0"/>
          <a:ext cx="0" cy="0"/>
          <a:chOff x="0" y="0"/>
          <a:chExt cx="0" cy="0"/>
        </a:xfrm>
      </p:grpSpPr>
      <p:sp>
        <p:nvSpPr>
          <p:cNvPr id="35" name="Google Shape;35;p29"/>
          <p:cNvSpPr txBox="1">
            <a:spLocks noGrp="1"/>
          </p:cNvSpPr>
          <p:nvPr>
            <p:ph type="ctrTitle"/>
          </p:nvPr>
        </p:nvSpPr>
        <p:spPr>
          <a:xfrm>
            <a:off x="6383057" y="58664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68431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6"/>
        <p:cNvGrpSpPr/>
        <p:nvPr/>
      </p:nvGrpSpPr>
      <p:grpSpPr>
        <a:xfrm>
          <a:off x="0" y="0"/>
          <a:ext cx="0" cy="0"/>
          <a:chOff x="0" y="0"/>
          <a:chExt cx="0" cy="0"/>
        </a:xfrm>
      </p:grpSpPr>
      <p:sp>
        <p:nvSpPr>
          <p:cNvPr id="37" name="Google Shape;37;p30"/>
          <p:cNvSpPr txBox="1">
            <a:spLocks noGrp="1"/>
          </p:cNvSpPr>
          <p:nvPr>
            <p:ph type="ctrTitle"/>
          </p:nvPr>
        </p:nvSpPr>
        <p:spPr>
          <a:xfrm>
            <a:off x="6575596" y="111052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a:spLocks noGrp="1"/>
          </p:cNvSpPr>
          <p:nvPr>
            <p:ph type="pic" idx="2"/>
          </p:nvPr>
        </p:nvSpPr>
        <p:spPr>
          <a:xfrm>
            <a:off x="968673" y="1051031"/>
            <a:ext cx="4881083"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672011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
        <p:cNvGrpSpPr/>
        <p:nvPr/>
      </p:nvGrpSpPr>
      <p:grpSpPr>
        <a:xfrm>
          <a:off x="0" y="0"/>
          <a:ext cx="0" cy="0"/>
          <a:chOff x="0" y="0"/>
          <a:chExt cx="0" cy="0"/>
        </a:xfrm>
      </p:grpSpPr>
      <p:sp>
        <p:nvSpPr>
          <p:cNvPr id="40" name="Google Shape;40;p31"/>
          <p:cNvSpPr>
            <a:spLocks noGrp="1"/>
          </p:cNvSpPr>
          <p:nvPr>
            <p:ph type="pic" idx="2"/>
          </p:nvPr>
        </p:nvSpPr>
        <p:spPr>
          <a:xfrm>
            <a:off x="5955086"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Google Shape;41;p31"/>
          <p:cNvSpPr>
            <a:spLocks noGrp="1"/>
          </p:cNvSpPr>
          <p:nvPr>
            <p:ph type="pic" idx="3"/>
          </p:nvPr>
        </p:nvSpPr>
        <p:spPr>
          <a:xfrm>
            <a:off x="595508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Google Shape;42;p31"/>
          <p:cNvSpPr txBox="1">
            <a:spLocks noGrp="1"/>
          </p:cNvSpPr>
          <p:nvPr>
            <p:ph type="ctrTitle"/>
          </p:nvPr>
        </p:nvSpPr>
        <p:spPr>
          <a:xfrm>
            <a:off x="942716" y="108211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13608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3"/>
        <p:cNvGrpSpPr/>
        <p:nvPr/>
      </p:nvGrpSpPr>
      <p:grpSpPr>
        <a:xfrm>
          <a:off x="0" y="0"/>
          <a:ext cx="0" cy="0"/>
          <a:chOff x="0" y="0"/>
          <a:chExt cx="0" cy="0"/>
        </a:xfrm>
      </p:grpSpPr>
      <p:sp>
        <p:nvSpPr>
          <p:cNvPr id="44" name="Google Shape;44;p32"/>
          <p:cNvSpPr>
            <a:spLocks noGrp="1"/>
          </p:cNvSpPr>
          <p:nvPr>
            <p:ph type="pic" idx="2"/>
          </p:nvPr>
        </p:nvSpPr>
        <p:spPr>
          <a:xfrm>
            <a:off x="94271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32"/>
          <p:cNvSpPr txBox="1">
            <a:spLocks noGrp="1"/>
          </p:cNvSpPr>
          <p:nvPr>
            <p:ph type="ctrTitle"/>
          </p:nvPr>
        </p:nvSpPr>
        <p:spPr>
          <a:xfrm>
            <a:off x="942716" y="97793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a:spLocks noGrp="1"/>
          </p:cNvSpPr>
          <p:nvPr>
            <p:ph type="pic" idx="3"/>
          </p:nvPr>
        </p:nvSpPr>
        <p:spPr>
          <a:xfrm>
            <a:off x="6383351"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7" name="Google Shape;47;p32"/>
          <p:cNvSpPr>
            <a:spLocks noGrp="1"/>
          </p:cNvSpPr>
          <p:nvPr>
            <p:ph type="pic" idx="4"/>
          </p:nvPr>
        </p:nvSpPr>
        <p:spPr>
          <a:xfrm>
            <a:off x="6383351"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186204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0" y="0"/>
            <a:ext cx="576072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33"/>
          <p:cNvSpPr txBox="1">
            <a:spLocks noGrp="1"/>
          </p:cNvSpPr>
          <p:nvPr>
            <p:ph type="ctrTitle"/>
          </p:nvPr>
        </p:nvSpPr>
        <p:spPr>
          <a:xfrm>
            <a:off x="6434904" y="79120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2926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51"/>
        <p:cNvGrpSpPr/>
        <p:nvPr/>
      </p:nvGrpSpPr>
      <p:grpSpPr>
        <a:xfrm>
          <a:off x="0" y="0"/>
          <a:ext cx="0" cy="0"/>
          <a:chOff x="0" y="0"/>
          <a:chExt cx="0" cy="0"/>
        </a:xfrm>
      </p:grpSpPr>
      <p:sp>
        <p:nvSpPr>
          <p:cNvPr id="52" name="Google Shape;52;p34"/>
          <p:cNvSpPr>
            <a:spLocks noGrp="1"/>
          </p:cNvSpPr>
          <p:nvPr>
            <p:ph type="pic" idx="2"/>
          </p:nvPr>
        </p:nvSpPr>
        <p:spPr>
          <a:xfrm>
            <a:off x="6300488"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34"/>
          <p:cNvSpPr>
            <a:spLocks noGrp="1"/>
          </p:cNvSpPr>
          <p:nvPr>
            <p:ph type="pic" idx="3"/>
          </p:nvPr>
        </p:nvSpPr>
        <p:spPr>
          <a:xfrm>
            <a:off x="942714" y="2951545"/>
            <a:ext cx="4948798" cy="3259534"/>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34"/>
          <p:cNvSpPr txBox="1">
            <a:spLocks noGrp="1"/>
          </p:cNvSpPr>
          <p:nvPr>
            <p:ph type="ctrTitle"/>
          </p:nvPr>
        </p:nvSpPr>
        <p:spPr>
          <a:xfrm>
            <a:off x="942716" y="8969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13810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35"/>
          <p:cNvSpPr>
            <a:spLocks noGrp="1"/>
          </p:cNvSpPr>
          <p:nvPr>
            <p:ph type="pic" idx="2"/>
          </p:nvPr>
        </p:nvSpPr>
        <p:spPr>
          <a:xfrm>
            <a:off x="505756" y="867163"/>
            <a:ext cx="5248792"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35"/>
          <p:cNvSpPr txBox="1">
            <a:spLocks noGrp="1"/>
          </p:cNvSpPr>
          <p:nvPr>
            <p:ph type="ctrTitle"/>
          </p:nvPr>
        </p:nvSpPr>
        <p:spPr>
          <a:xfrm>
            <a:off x="6437454" y="88008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a:spLocks noGrp="1"/>
          </p:cNvSpPr>
          <p:nvPr>
            <p:ph type="pic" idx="3"/>
          </p:nvPr>
        </p:nvSpPr>
        <p:spPr>
          <a:xfrm>
            <a:off x="50575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35"/>
          <p:cNvSpPr>
            <a:spLocks noGrp="1"/>
          </p:cNvSpPr>
          <p:nvPr>
            <p:ph type="pic" idx="4"/>
          </p:nvPr>
        </p:nvSpPr>
        <p:spPr>
          <a:xfrm>
            <a:off x="318629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749625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36"/>
          <p:cNvSpPr>
            <a:spLocks noGrp="1"/>
          </p:cNvSpPr>
          <p:nvPr>
            <p:ph type="pic" idx="2"/>
          </p:nvPr>
        </p:nvSpPr>
        <p:spPr>
          <a:xfrm>
            <a:off x="8916567" y="153756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36"/>
          <p:cNvSpPr>
            <a:spLocks noGrp="1"/>
          </p:cNvSpPr>
          <p:nvPr>
            <p:ph type="pic" idx="3"/>
          </p:nvPr>
        </p:nvSpPr>
        <p:spPr>
          <a:xfrm>
            <a:off x="7027358" y="112550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36"/>
          <p:cNvSpPr txBox="1">
            <a:spLocks noGrp="1"/>
          </p:cNvSpPr>
          <p:nvPr>
            <p:ph type="ctrTitle"/>
          </p:nvPr>
        </p:nvSpPr>
        <p:spPr>
          <a:xfrm>
            <a:off x="942716" y="102423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31015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37"/>
          <p:cNvSpPr txBox="1">
            <a:spLocks noGrp="1"/>
          </p:cNvSpPr>
          <p:nvPr>
            <p:ph type="ctrTitle"/>
          </p:nvPr>
        </p:nvSpPr>
        <p:spPr>
          <a:xfrm>
            <a:off x="6506903" y="75065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7"/>
          <p:cNvSpPr>
            <a:spLocks noGrp="1"/>
          </p:cNvSpPr>
          <p:nvPr>
            <p:ph type="pic" idx="2"/>
          </p:nvPr>
        </p:nvSpPr>
        <p:spPr>
          <a:xfrm>
            <a:off x="-46299" y="1747778"/>
            <a:ext cx="5347504"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66712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41E90E-9E01-402D-88BC-45CF25D30099}" type="datetimeFigureOut">
              <a:rPr lang="ru-RU" smtClean="0"/>
              <a:t>13.01.2021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2774969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38"/>
          <p:cNvSpPr txBox="1">
            <a:spLocks noGrp="1"/>
          </p:cNvSpPr>
          <p:nvPr>
            <p:ph type="ctrTitle"/>
          </p:nvPr>
        </p:nvSpPr>
        <p:spPr>
          <a:xfrm>
            <a:off x="2665862" y="682491"/>
            <a:ext cx="6860276"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6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39"/>
          <p:cNvSpPr txBox="1">
            <a:spLocks noGrp="1"/>
          </p:cNvSpPr>
          <p:nvPr>
            <p:ph type="ctrTitle"/>
          </p:nvPr>
        </p:nvSpPr>
        <p:spPr>
          <a:xfrm>
            <a:off x="6825670" y="66753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60764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40"/>
          <p:cNvSpPr txBox="1">
            <a:spLocks noGrp="1"/>
          </p:cNvSpPr>
          <p:nvPr>
            <p:ph type="ctrTitle"/>
          </p:nvPr>
        </p:nvSpPr>
        <p:spPr>
          <a:xfrm>
            <a:off x="942716" y="11061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4825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41"/>
          <p:cNvSpPr txBox="1">
            <a:spLocks noGrp="1"/>
          </p:cNvSpPr>
          <p:nvPr>
            <p:ph type="ctrTitle"/>
          </p:nvPr>
        </p:nvSpPr>
        <p:spPr>
          <a:xfrm>
            <a:off x="6513152" y="74045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97796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42"/>
          <p:cNvSpPr txBox="1">
            <a:spLocks noGrp="1"/>
          </p:cNvSpPr>
          <p:nvPr>
            <p:ph type="ctrTitle"/>
          </p:nvPr>
        </p:nvSpPr>
        <p:spPr>
          <a:xfrm>
            <a:off x="850119" y="11987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907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43"/>
          <p:cNvSpPr>
            <a:spLocks noGrp="1"/>
          </p:cNvSpPr>
          <p:nvPr>
            <p:ph type="pic" idx="2"/>
          </p:nvPr>
        </p:nvSpPr>
        <p:spPr>
          <a:xfrm>
            <a:off x="496380" y="946327"/>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43"/>
          <p:cNvSpPr>
            <a:spLocks noGrp="1"/>
          </p:cNvSpPr>
          <p:nvPr>
            <p:ph type="pic" idx="3"/>
          </p:nvPr>
        </p:nvSpPr>
        <p:spPr>
          <a:xfrm>
            <a:off x="3381228" y="946326"/>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43"/>
          <p:cNvSpPr>
            <a:spLocks noGrp="1"/>
          </p:cNvSpPr>
          <p:nvPr>
            <p:ph type="pic" idx="4"/>
          </p:nvPr>
        </p:nvSpPr>
        <p:spPr>
          <a:xfrm>
            <a:off x="483352" y="3777470"/>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43"/>
          <p:cNvSpPr>
            <a:spLocks noGrp="1"/>
          </p:cNvSpPr>
          <p:nvPr>
            <p:ph type="pic" idx="5"/>
          </p:nvPr>
        </p:nvSpPr>
        <p:spPr>
          <a:xfrm>
            <a:off x="3368200" y="3777469"/>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43"/>
          <p:cNvSpPr txBox="1">
            <a:spLocks noGrp="1"/>
          </p:cNvSpPr>
          <p:nvPr>
            <p:ph type="ctrTitle"/>
          </p:nvPr>
        </p:nvSpPr>
        <p:spPr>
          <a:xfrm>
            <a:off x="6563952" y="113669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162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44"/>
          <p:cNvSpPr txBox="1">
            <a:spLocks noGrp="1"/>
          </p:cNvSpPr>
          <p:nvPr>
            <p:ph type="ctrTitle"/>
          </p:nvPr>
        </p:nvSpPr>
        <p:spPr>
          <a:xfrm>
            <a:off x="2757184" y="135329"/>
            <a:ext cx="6860276"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a:spLocks noGrp="1"/>
          </p:cNvSpPr>
          <p:nvPr>
            <p:ph type="pic" idx="2"/>
          </p:nvPr>
        </p:nvSpPr>
        <p:spPr>
          <a:xfrm>
            <a:off x="643004"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44"/>
          <p:cNvSpPr>
            <a:spLocks noGrp="1"/>
          </p:cNvSpPr>
          <p:nvPr>
            <p:ph type="pic" idx="3"/>
          </p:nvPr>
        </p:nvSpPr>
        <p:spPr>
          <a:xfrm>
            <a:off x="4555401"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44"/>
          <p:cNvSpPr>
            <a:spLocks noGrp="1"/>
          </p:cNvSpPr>
          <p:nvPr>
            <p:ph type="pic" idx="4"/>
          </p:nvPr>
        </p:nvSpPr>
        <p:spPr>
          <a:xfrm>
            <a:off x="8430289"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849716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45"/>
          <p:cNvSpPr>
            <a:spLocks noGrp="1"/>
          </p:cNvSpPr>
          <p:nvPr>
            <p:ph type="pic" idx="2"/>
          </p:nvPr>
        </p:nvSpPr>
        <p:spPr>
          <a:xfrm>
            <a:off x="-5450" y="0"/>
            <a:ext cx="53746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45"/>
          <p:cNvSpPr txBox="1">
            <a:spLocks noGrp="1"/>
          </p:cNvSpPr>
          <p:nvPr>
            <p:ph type="ctrTitle"/>
          </p:nvPr>
        </p:nvSpPr>
        <p:spPr>
          <a:xfrm>
            <a:off x="5963403" y="95707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5594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3232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p14="http://schemas.microsoft.com/office/powerpoint/2010/main" val="418707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41E90E-9E01-402D-88BC-45CF25D30099}"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3209275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577235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464654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014899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950557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92966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84209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529853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744252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077320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8295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41E90E-9E01-402D-88BC-45CF25D30099}" type="datetimeFigureOut">
              <a:rPr lang="ru-RU" smtClean="0"/>
              <a:t>13.01.2021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2848523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414928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415935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7048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1259757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96389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470521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3138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07142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742745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09112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41E90E-9E01-402D-88BC-45CF25D30099}" type="datetimeFigureOut">
              <a:rPr lang="ru-RU" smtClean="0"/>
              <a:t>13.01.2021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862533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09864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807862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p14="http://schemas.microsoft.com/office/powerpoint/2010/main" val="457092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07909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04942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7685EDED-11D7-4A26-BF8F-53B82EFAF814}"/>
              </a:ext>
            </a:extLst>
          </p:cNvPr>
          <p:cNvSpPr>
            <a:spLocks noGrp="1"/>
          </p:cNvSpPr>
          <p:nvPr>
            <p:ph type="pic" sz="quarter" idx="10"/>
          </p:nvPr>
        </p:nvSpPr>
        <p:spPr>
          <a:xfrm>
            <a:off x="0" y="0"/>
            <a:ext cx="12192000" cy="6858000"/>
          </a:xfrm>
          <a:solidFill>
            <a:schemeClr val="bg2">
              <a:lumMod val="75000"/>
            </a:schemeClr>
          </a:solidFill>
        </p:spPr>
        <p:txBody>
          <a:bodyPr anchor="ctr">
            <a:normAutofit/>
          </a:bodyPr>
          <a:lstStyle>
            <a:lvl1pPr algn="ctr">
              <a:defRPr sz="1800"/>
            </a:lvl1pPr>
          </a:lstStyle>
          <a:p>
            <a:endParaRPr lang="en-ID"/>
          </a:p>
        </p:txBody>
      </p:sp>
    </p:spTree>
    <p:extLst>
      <p:ext uri="{BB962C8B-B14F-4D97-AF65-F5344CB8AC3E}">
        <p14:creationId xmlns:p14="http://schemas.microsoft.com/office/powerpoint/2010/main" val="85462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A295FCD4-B2C3-4812-AFF4-AD5767FB02B2}"/>
              </a:ext>
            </a:extLst>
          </p:cNvPr>
          <p:cNvSpPr>
            <a:spLocks noGrp="1"/>
          </p:cNvSpPr>
          <p:nvPr>
            <p:ph type="ctrTitle" hasCustomPrompt="1"/>
          </p:nvPr>
        </p:nvSpPr>
        <p:spPr>
          <a:xfrm>
            <a:off x="835196" y="1120817"/>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2062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1425586-1B77-4F1D-A056-35C60C7DCEB0}"/>
              </a:ext>
            </a:extLst>
          </p:cNvPr>
          <p:cNvSpPr>
            <a:spLocks noGrp="1"/>
          </p:cNvSpPr>
          <p:nvPr>
            <p:ph type="ctrTitle" hasCustomPrompt="1"/>
          </p:nvPr>
        </p:nvSpPr>
        <p:spPr>
          <a:xfrm>
            <a:off x="6394366" y="76502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1474729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16292C9-F964-4725-A8D5-4B9F699EB5C7}"/>
              </a:ext>
            </a:extLst>
          </p:cNvPr>
          <p:cNvSpPr>
            <a:spLocks noGrp="1"/>
          </p:cNvSpPr>
          <p:nvPr>
            <p:ph type="ctrTitle" hasCustomPrompt="1"/>
          </p:nvPr>
        </p:nvSpPr>
        <p:spPr>
          <a:xfrm>
            <a:off x="835196" y="83582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83902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A30FFE61-70DA-44E8-80B5-C704ACDD7155}"/>
              </a:ext>
            </a:extLst>
          </p:cNvPr>
          <p:cNvSpPr>
            <a:spLocks noGrp="1"/>
          </p:cNvSpPr>
          <p:nvPr>
            <p:ph type="ctrTitle" hasCustomPrompt="1"/>
          </p:nvPr>
        </p:nvSpPr>
        <p:spPr>
          <a:xfrm>
            <a:off x="6262286" y="8450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11227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41E90E-9E01-402D-88BC-45CF25D30099}" type="datetimeFigureOut">
              <a:rPr lang="ru-RU" smtClean="0"/>
              <a:t>13.01.2021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4275547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153D02E3-A946-4936-832A-826C3B7072AB}"/>
              </a:ext>
            </a:extLst>
          </p:cNvPr>
          <p:cNvSpPr>
            <a:spLocks noGrp="1"/>
          </p:cNvSpPr>
          <p:nvPr>
            <p:ph type="ctrTitle" hasCustomPrompt="1"/>
          </p:nvPr>
        </p:nvSpPr>
        <p:spPr>
          <a:xfrm>
            <a:off x="987206" y="668801"/>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409952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F4EF66F0-DC35-4E9A-B665-1FA6E36D57CC}"/>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691693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79E4B32B-5183-4CB7-9BC7-ABD8C34773E9}"/>
              </a:ext>
            </a:extLst>
          </p:cNvPr>
          <p:cNvSpPr>
            <a:spLocks noGrp="1"/>
          </p:cNvSpPr>
          <p:nvPr>
            <p:ph type="pic" sz="quarter" idx="13"/>
          </p:nvPr>
        </p:nvSpPr>
        <p:spPr>
          <a:xfrm>
            <a:off x="0" y="-15237"/>
            <a:ext cx="5419544" cy="6883224"/>
          </a:xfrm>
          <a:custGeom>
            <a:avLst/>
            <a:gdLst>
              <a:gd name="connsiteX0" fmla="*/ 0 w 5419544"/>
              <a:gd name="connsiteY0" fmla="*/ 0 h 6883224"/>
              <a:gd name="connsiteX1" fmla="*/ 5419544 w 5419544"/>
              <a:gd name="connsiteY1" fmla="*/ 0 h 6883224"/>
              <a:gd name="connsiteX2" fmla="*/ 5419544 w 5419544"/>
              <a:gd name="connsiteY2" fmla="*/ 6268539 h 6883224"/>
              <a:gd name="connsiteX3" fmla="*/ 4804859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5419544" y="0"/>
                </a:lnTo>
                <a:lnTo>
                  <a:pt x="5419544" y="6268539"/>
                </a:lnTo>
                <a:cubicBezTo>
                  <a:pt x="5419544" y="6608020"/>
                  <a:pt x="5144340" y="6883224"/>
                  <a:pt x="4804859" y="6883224"/>
                </a:cubicBezTo>
                <a:lnTo>
                  <a:pt x="0" y="6883224"/>
                </a:lnTo>
                <a:close/>
              </a:path>
            </a:pathLst>
          </a:custGeom>
          <a:solidFill>
            <a:schemeClr val="bg2">
              <a:lumMod val="75000"/>
            </a:schemeClr>
          </a:solidFill>
        </p:spPr>
        <p:txBody>
          <a:bodyPr wrap="square" anchor="ctr">
            <a:noAutofit/>
          </a:bodyPr>
          <a:lstStyle>
            <a:lvl1pPr algn="ctr">
              <a:defRPr sz="1800"/>
            </a:lvl1pPr>
          </a:lstStyle>
          <a:p>
            <a:endParaRPr lang="en-ID"/>
          </a:p>
        </p:txBody>
      </p:sp>
      <p:sp>
        <p:nvSpPr>
          <p:cNvPr id="15" name="Title 1">
            <a:extLst>
              <a:ext uri="{FF2B5EF4-FFF2-40B4-BE49-F238E27FC236}">
                <a16:creationId xmlns="" xmlns:a16="http://schemas.microsoft.com/office/drawing/2014/main" id="{ED55A0B3-B3F0-4205-8582-AD37A15F704D}"/>
              </a:ext>
            </a:extLst>
          </p:cNvPr>
          <p:cNvSpPr>
            <a:spLocks noGrp="1"/>
          </p:cNvSpPr>
          <p:nvPr>
            <p:ph type="ctrTitle" hasCustomPrompt="1"/>
          </p:nvPr>
        </p:nvSpPr>
        <p:spPr>
          <a:xfrm>
            <a:off x="6237452" y="98326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985140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F8C38F88-B935-4484-825B-1317F7115979}"/>
              </a:ext>
            </a:extLst>
          </p:cNvPr>
          <p:cNvSpPr>
            <a:spLocks noGrp="1"/>
          </p:cNvSpPr>
          <p:nvPr>
            <p:ph type="ctrTitle" hasCustomPrompt="1"/>
          </p:nvPr>
        </p:nvSpPr>
        <p:spPr>
          <a:xfrm>
            <a:off x="6383057" y="58664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57569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0A335B13-64DC-434F-A109-D43A41E8DD74}"/>
              </a:ext>
            </a:extLst>
          </p:cNvPr>
          <p:cNvSpPr>
            <a:spLocks noGrp="1"/>
          </p:cNvSpPr>
          <p:nvPr>
            <p:ph type="ctrTitle" hasCustomPrompt="1"/>
          </p:nvPr>
        </p:nvSpPr>
        <p:spPr>
          <a:xfrm>
            <a:off x="6575596" y="111052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7" name="Picture Placeholder 6">
            <a:extLst>
              <a:ext uri="{FF2B5EF4-FFF2-40B4-BE49-F238E27FC236}">
                <a16:creationId xmlns="" xmlns:a16="http://schemas.microsoft.com/office/drawing/2014/main" id="{9F75258C-901B-47AE-A254-21F0DFFD5F2D}"/>
              </a:ext>
            </a:extLst>
          </p:cNvPr>
          <p:cNvSpPr>
            <a:spLocks noGrp="1"/>
          </p:cNvSpPr>
          <p:nvPr>
            <p:ph type="pic" sz="quarter" idx="13"/>
          </p:nvPr>
        </p:nvSpPr>
        <p:spPr>
          <a:xfrm>
            <a:off x="968673" y="1051031"/>
            <a:ext cx="4881083" cy="517146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6407604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21A36352-01F6-498C-8E1D-F0BC2021EDA6}"/>
              </a:ext>
            </a:extLst>
          </p:cNvPr>
          <p:cNvSpPr>
            <a:spLocks noGrp="1"/>
          </p:cNvSpPr>
          <p:nvPr>
            <p:ph type="pic" sz="quarter" idx="13"/>
          </p:nvPr>
        </p:nvSpPr>
        <p:spPr>
          <a:xfrm>
            <a:off x="5955086"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Picture Placeholder 10">
            <a:extLst>
              <a:ext uri="{FF2B5EF4-FFF2-40B4-BE49-F238E27FC236}">
                <a16:creationId xmlns="" xmlns:a16="http://schemas.microsoft.com/office/drawing/2014/main" id="{2D45CE94-76F3-4435-9141-AE9B896BD56B}"/>
              </a:ext>
            </a:extLst>
          </p:cNvPr>
          <p:cNvSpPr>
            <a:spLocks noGrp="1"/>
          </p:cNvSpPr>
          <p:nvPr>
            <p:ph type="pic" sz="quarter" idx="14"/>
          </p:nvPr>
        </p:nvSpPr>
        <p:spPr>
          <a:xfrm>
            <a:off x="595508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108211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4072158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09C7FD82-7F33-40B4-8043-7F05F3727B04}"/>
              </a:ext>
            </a:extLst>
          </p:cNvPr>
          <p:cNvSpPr>
            <a:spLocks noGrp="1"/>
          </p:cNvSpPr>
          <p:nvPr>
            <p:ph type="pic" sz="quarter" idx="16"/>
          </p:nvPr>
        </p:nvSpPr>
        <p:spPr>
          <a:xfrm>
            <a:off x="942716"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2" name="Title 1">
            <a:extLst>
              <a:ext uri="{FF2B5EF4-FFF2-40B4-BE49-F238E27FC236}">
                <a16:creationId xmlns="" xmlns:a16="http://schemas.microsoft.com/office/drawing/2014/main" id="{9CE34D4E-09A7-40E0-B75F-365D1BEA885E}"/>
              </a:ext>
            </a:extLst>
          </p:cNvPr>
          <p:cNvSpPr>
            <a:spLocks noGrp="1"/>
          </p:cNvSpPr>
          <p:nvPr>
            <p:ph type="ctrTitle" hasCustomPrompt="1"/>
          </p:nvPr>
        </p:nvSpPr>
        <p:spPr>
          <a:xfrm>
            <a:off x="942716" y="97793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 name="Picture Placeholder 13">
            <a:extLst>
              <a:ext uri="{FF2B5EF4-FFF2-40B4-BE49-F238E27FC236}">
                <a16:creationId xmlns="" xmlns:a16="http://schemas.microsoft.com/office/drawing/2014/main" id="{F2B13A89-47B9-47C0-82C5-EF69E144570B}"/>
              </a:ext>
            </a:extLst>
          </p:cNvPr>
          <p:cNvSpPr>
            <a:spLocks noGrp="1"/>
          </p:cNvSpPr>
          <p:nvPr>
            <p:ph type="pic" sz="quarter" idx="13"/>
          </p:nvPr>
        </p:nvSpPr>
        <p:spPr>
          <a:xfrm>
            <a:off x="6383351" y="117483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14">
            <a:extLst>
              <a:ext uri="{FF2B5EF4-FFF2-40B4-BE49-F238E27FC236}">
                <a16:creationId xmlns="" xmlns:a16="http://schemas.microsoft.com/office/drawing/2014/main" id="{088ABD45-FF79-487C-91F5-BDEF8D54A8EA}"/>
              </a:ext>
            </a:extLst>
          </p:cNvPr>
          <p:cNvSpPr>
            <a:spLocks noGrp="1"/>
          </p:cNvSpPr>
          <p:nvPr>
            <p:ph type="pic" sz="quarter" idx="14"/>
          </p:nvPr>
        </p:nvSpPr>
        <p:spPr>
          <a:xfrm>
            <a:off x="6383351" y="3872314"/>
            <a:ext cx="2411640" cy="2193206"/>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2522963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15">
            <a:extLst>
              <a:ext uri="{FF2B5EF4-FFF2-40B4-BE49-F238E27FC236}">
                <a16:creationId xmlns="" xmlns:a16="http://schemas.microsoft.com/office/drawing/2014/main" id="{40FB3B7B-E82C-4D07-BF23-26DA8F42CD5E}"/>
              </a:ext>
            </a:extLst>
          </p:cNvPr>
          <p:cNvSpPr>
            <a:spLocks noGrp="1"/>
          </p:cNvSpPr>
          <p:nvPr>
            <p:ph type="pic" sz="quarter" idx="16"/>
          </p:nvPr>
        </p:nvSpPr>
        <p:spPr>
          <a:xfrm>
            <a:off x="0" y="0"/>
            <a:ext cx="5760720" cy="6858000"/>
          </a:xfrm>
          <a:prstGeom prst="rect">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D219FE39-30ED-428F-BAD8-39CD85C52EB1}"/>
              </a:ext>
            </a:extLst>
          </p:cNvPr>
          <p:cNvSpPr>
            <a:spLocks noGrp="1"/>
          </p:cNvSpPr>
          <p:nvPr>
            <p:ph type="ctrTitle" hasCustomPrompt="1"/>
          </p:nvPr>
        </p:nvSpPr>
        <p:spPr>
          <a:xfrm>
            <a:off x="6434904" y="791200"/>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898100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9">
            <a:extLst>
              <a:ext uri="{FF2B5EF4-FFF2-40B4-BE49-F238E27FC236}">
                <a16:creationId xmlns="" xmlns:a16="http://schemas.microsoft.com/office/drawing/2014/main" id="{E8F9B0B5-E5BC-421A-9F49-1EA8AE36496C}"/>
              </a:ext>
            </a:extLst>
          </p:cNvPr>
          <p:cNvSpPr>
            <a:spLocks noGrp="1"/>
          </p:cNvSpPr>
          <p:nvPr>
            <p:ph type="pic" sz="quarter" idx="18"/>
          </p:nvPr>
        </p:nvSpPr>
        <p:spPr>
          <a:xfrm>
            <a:off x="6300488"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5" name="Picture Placeholder 9">
            <a:extLst>
              <a:ext uri="{FF2B5EF4-FFF2-40B4-BE49-F238E27FC236}">
                <a16:creationId xmlns="" xmlns:a16="http://schemas.microsoft.com/office/drawing/2014/main" id="{8E8120B0-9FBE-4C78-A7DA-85D7DA82E3C0}"/>
              </a:ext>
            </a:extLst>
          </p:cNvPr>
          <p:cNvSpPr>
            <a:spLocks noGrp="1"/>
          </p:cNvSpPr>
          <p:nvPr>
            <p:ph type="pic" sz="quarter" idx="13"/>
          </p:nvPr>
        </p:nvSpPr>
        <p:spPr>
          <a:xfrm>
            <a:off x="942714" y="2951545"/>
            <a:ext cx="4948798" cy="3259534"/>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FB5144F3-59CC-4E8E-81F3-413EB3A51E74}"/>
              </a:ext>
            </a:extLst>
          </p:cNvPr>
          <p:cNvSpPr>
            <a:spLocks noGrp="1"/>
          </p:cNvSpPr>
          <p:nvPr>
            <p:ph type="ctrTitle" hasCustomPrompt="1"/>
          </p:nvPr>
        </p:nvSpPr>
        <p:spPr>
          <a:xfrm>
            <a:off x="942716" y="89691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8738972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9">
            <a:extLst>
              <a:ext uri="{FF2B5EF4-FFF2-40B4-BE49-F238E27FC236}">
                <a16:creationId xmlns="" xmlns:a16="http://schemas.microsoft.com/office/drawing/2014/main" id="{F4767D20-668F-40A0-BCA8-2B03579DE66D}"/>
              </a:ext>
            </a:extLst>
          </p:cNvPr>
          <p:cNvSpPr>
            <a:spLocks noGrp="1"/>
          </p:cNvSpPr>
          <p:nvPr>
            <p:ph type="pic" sz="quarter" idx="16"/>
          </p:nvPr>
        </p:nvSpPr>
        <p:spPr>
          <a:xfrm>
            <a:off x="505756" y="867163"/>
            <a:ext cx="5248792" cy="2848310"/>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0" name="Title 1">
            <a:extLst>
              <a:ext uri="{FF2B5EF4-FFF2-40B4-BE49-F238E27FC236}">
                <a16:creationId xmlns="" xmlns:a16="http://schemas.microsoft.com/office/drawing/2014/main" id="{8DBB746C-0ADC-4E71-BA37-D4378CAE29E8}"/>
              </a:ext>
            </a:extLst>
          </p:cNvPr>
          <p:cNvSpPr>
            <a:spLocks noGrp="1"/>
          </p:cNvSpPr>
          <p:nvPr>
            <p:ph type="ctrTitle" hasCustomPrompt="1"/>
          </p:nvPr>
        </p:nvSpPr>
        <p:spPr>
          <a:xfrm>
            <a:off x="6437454" y="88008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8" name="Picture Placeholder 9">
            <a:extLst>
              <a:ext uri="{FF2B5EF4-FFF2-40B4-BE49-F238E27FC236}">
                <a16:creationId xmlns="" xmlns:a16="http://schemas.microsoft.com/office/drawing/2014/main" id="{B8DFB98F-1E0E-41D1-87AB-F45AF6C46693}"/>
              </a:ext>
            </a:extLst>
          </p:cNvPr>
          <p:cNvSpPr>
            <a:spLocks noGrp="1"/>
          </p:cNvSpPr>
          <p:nvPr>
            <p:ph type="pic" sz="quarter" idx="17"/>
          </p:nvPr>
        </p:nvSpPr>
        <p:spPr>
          <a:xfrm>
            <a:off x="50575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22" name="Picture Placeholder 9">
            <a:extLst>
              <a:ext uri="{FF2B5EF4-FFF2-40B4-BE49-F238E27FC236}">
                <a16:creationId xmlns="" xmlns:a16="http://schemas.microsoft.com/office/drawing/2014/main" id="{B93F1C18-14EE-4396-BAE5-DBFAD47C7E12}"/>
              </a:ext>
            </a:extLst>
          </p:cNvPr>
          <p:cNvSpPr>
            <a:spLocks noGrp="1"/>
          </p:cNvSpPr>
          <p:nvPr>
            <p:ph type="pic" sz="quarter" idx="18"/>
          </p:nvPr>
        </p:nvSpPr>
        <p:spPr>
          <a:xfrm>
            <a:off x="3186297" y="3831220"/>
            <a:ext cx="2568251" cy="2725557"/>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67490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41E90E-9E01-402D-88BC-45CF25D30099}"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662405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Picture Placeholder 9">
            <a:extLst>
              <a:ext uri="{FF2B5EF4-FFF2-40B4-BE49-F238E27FC236}">
                <a16:creationId xmlns="" xmlns:a16="http://schemas.microsoft.com/office/drawing/2014/main" id="{47909367-C9B0-4EBB-A3FC-EC2057361685}"/>
              </a:ext>
            </a:extLst>
          </p:cNvPr>
          <p:cNvSpPr>
            <a:spLocks noGrp="1"/>
          </p:cNvSpPr>
          <p:nvPr>
            <p:ph type="pic" sz="quarter" idx="17"/>
          </p:nvPr>
        </p:nvSpPr>
        <p:spPr>
          <a:xfrm>
            <a:off x="8916567" y="153756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8" name="Picture Placeholder 9">
            <a:extLst>
              <a:ext uri="{FF2B5EF4-FFF2-40B4-BE49-F238E27FC236}">
                <a16:creationId xmlns="" xmlns:a16="http://schemas.microsoft.com/office/drawing/2014/main" id="{5E4C9993-4434-439D-B3FB-76B01407A250}"/>
              </a:ext>
            </a:extLst>
          </p:cNvPr>
          <p:cNvSpPr>
            <a:spLocks noGrp="1"/>
          </p:cNvSpPr>
          <p:nvPr>
            <p:ph type="pic" sz="quarter" idx="16"/>
          </p:nvPr>
        </p:nvSpPr>
        <p:spPr>
          <a:xfrm>
            <a:off x="7027358" y="1125503"/>
            <a:ext cx="2190695" cy="4614315"/>
          </a:xfrm>
          <a:prstGeom prst="roundRect">
            <a:avLst>
              <a:gd name="adj" fmla="val 10027"/>
            </a:avLst>
          </a:prstGeom>
          <a:solidFill>
            <a:schemeClr val="bg2">
              <a:lumMod val="75000"/>
            </a:schemeClr>
          </a:solidFill>
        </p:spPr>
        <p:txBody>
          <a:bodyPr wrap="square" anchor="ctr">
            <a:noAutofit/>
          </a:bodyPr>
          <a:lstStyle>
            <a:lvl1pPr algn="ctr">
              <a:defRPr/>
            </a:lvl1pPr>
          </a:lstStyle>
          <a:p>
            <a:endParaRPr lang="en-ID"/>
          </a:p>
        </p:txBody>
      </p:sp>
      <p:sp>
        <p:nvSpPr>
          <p:cNvPr id="11" name="Title 1">
            <a:extLst>
              <a:ext uri="{FF2B5EF4-FFF2-40B4-BE49-F238E27FC236}">
                <a16:creationId xmlns="" xmlns:a16="http://schemas.microsoft.com/office/drawing/2014/main" id="{96815EBE-4EAF-4A3E-B0B5-49AE35A2D1A8}"/>
              </a:ext>
            </a:extLst>
          </p:cNvPr>
          <p:cNvSpPr>
            <a:spLocks noGrp="1"/>
          </p:cNvSpPr>
          <p:nvPr>
            <p:ph type="ctrTitle" hasCustomPrompt="1"/>
          </p:nvPr>
        </p:nvSpPr>
        <p:spPr>
          <a:xfrm>
            <a:off x="942716" y="102423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38119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58B0E6FA-785B-4140-91AD-DF0BEBF583D5}"/>
              </a:ext>
            </a:extLst>
          </p:cNvPr>
          <p:cNvSpPr>
            <a:spLocks noGrp="1"/>
          </p:cNvSpPr>
          <p:nvPr>
            <p:ph type="ctrTitle" hasCustomPrompt="1"/>
          </p:nvPr>
        </p:nvSpPr>
        <p:spPr>
          <a:xfrm>
            <a:off x="6506903" y="750658"/>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3" name="Picture Placeholder 9">
            <a:extLst>
              <a:ext uri="{FF2B5EF4-FFF2-40B4-BE49-F238E27FC236}">
                <a16:creationId xmlns="" xmlns:a16="http://schemas.microsoft.com/office/drawing/2014/main" id="{C1C954D3-21FB-4B97-9EE8-81A09B68BB95}"/>
              </a:ext>
            </a:extLst>
          </p:cNvPr>
          <p:cNvSpPr>
            <a:spLocks noGrp="1"/>
          </p:cNvSpPr>
          <p:nvPr>
            <p:ph type="pic" sz="quarter" idx="13"/>
          </p:nvPr>
        </p:nvSpPr>
        <p:spPr>
          <a:xfrm>
            <a:off x="-46299" y="1747778"/>
            <a:ext cx="5347504" cy="3368233"/>
          </a:xfrm>
          <a:prstGeom prst="rect">
            <a:avLst/>
          </a:prstGeom>
          <a:solidFill>
            <a:schemeClr val="bg2">
              <a:lumMod val="75000"/>
            </a:schemeClr>
          </a:solidFill>
        </p:spPr>
        <p:txBody>
          <a:bodyPr wrap="square" anchor="ctr">
            <a:noAutofit/>
          </a:bodyPr>
          <a:lstStyle>
            <a:lvl1pPr algn="ctr">
              <a:defRPr/>
            </a:lvl1pPr>
          </a:lstStyle>
          <a:p>
            <a:endParaRPr lang="en-ID"/>
          </a:p>
        </p:txBody>
      </p:sp>
    </p:spTree>
    <p:extLst>
      <p:ext uri="{BB962C8B-B14F-4D97-AF65-F5344CB8AC3E}">
        <p14:creationId xmlns:p14="http://schemas.microsoft.com/office/powerpoint/2010/main" val="38213527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C3839D2A-4AB5-4CB1-A7D9-3E6AA48BDFE2}"/>
              </a:ext>
            </a:extLst>
          </p:cNvPr>
          <p:cNvSpPr>
            <a:spLocks noGrp="1"/>
          </p:cNvSpPr>
          <p:nvPr>
            <p:ph type="ctrTitle" hasCustomPrompt="1"/>
          </p:nvPr>
        </p:nvSpPr>
        <p:spPr>
          <a:xfrm>
            <a:off x="2665862" y="682491"/>
            <a:ext cx="6860276" cy="1146309"/>
          </a:xfrm>
          <a:prstGeom prst="rect">
            <a:avLst/>
          </a:prstGeom>
        </p:spPr>
        <p:txBody>
          <a:bodyPr anchor="ctr">
            <a:noAutofit/>
          </a:bodyPr>
          <a:lstStyle>
            <a:lvl1pPr algn="ctr">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6592220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825670" y="667535"/>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18705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48B6A3C5-7DBA-441A-96FB-AE700F5D0285}"/>
              </a:ext>
            </a:extLst>
          </p:cNvPr>
          <p:cNvSpPr>
            <a:spLocks noGrp="1"/>
          </p:cNvSpPr>
          <p:nvPr>
            <p:ph type="ctrTitle" hasCustomPrompt="1"/>
          </p:nvPr>
        </p:nvSpPr>
        <p:spPr>
          <a:xfrm>
            <a:off x="942716" y="11061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3446653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FFCB548A-524F-42B6-B0F1-9018EE4B2028}"/>
              </a:ext>
            </a:extLst>
          </p:cNvPr>
          <p:cNvSpPr>
            <a:spLocks noGrp="1"/>
          </p:cNvSpPr>
          <p:nvPr>
            <p:ph type="ctrTitle" hasCustomPrompt="1"/>
          </p:nvPr>
        </p:nvSpPr>
        <p:spPr>
          <a:xfrm>
            <a:off x="6513152" y="74045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8187667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850119" y="1198782"/>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473908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5" name="Picture Placeholder 15">
            <a:extLst>
              <a:ext uri="{FF2B5EF4-FFF2-40B4-BE49-F238E27FC236}">
                <a16:creationId xmlns="" xmlns:a16="http://schemas.microsoft.com/office/drawing/2014/main" id="{56E58034-299F-43C5-BADE-3D7C7C130C6F}"/>
              </a:ext>
            </a:extLst>
          </p:cNvPr>
          <p:cNvSpPr>
            <a:spLocks noGrp="1"/>
          </p:cNvSpPr>
          <p:nvPr>
            <p:ph type="pic" sz="quarter" idx="16"/>
          </p:nvPr>
        </p:nvSpPr>
        <p:spPr>
          <a:xfrm>
            <a:off x="496380" y="946327"/>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9" name="Picture Placeholder 15">
            <a:extLst>
              <a:ext uri="{FF2B5EF4-FFF2-40B4-BE49-F238E27FC236}">
                <a16:creationId xmlns="" xmlns:a16="http://schemas.microsoft.com/office/drawing/2014/main" id="{AB530C88-3238-4E45-AC4F-0738E0ECBAEF}"/>
              </a:ext>
            </a:extLst>
          </p:cNvPr>
          <p:cNvSpPr>
            <a:spLocks noGrp="1"/>
          </p:cNvSpPr>
          <p:nvPr>
            <p:ph type="pic" sz="quarter" idx="17"/>
          </p:nvPr>
        </p:nvSpPr>
        <p:spPr>
          <a:xfrm>
            <a:off x="3381228" y="946326"/>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0" name="Picture Placeholder 15">
            <a:extLst>
              <a:ext uri="{FF2B5EF4-FFF2-40B4-BE49-F238E27FC236}">
                <a16:creationId xmlns="" xmlns:a16="http://schemas.microsoft.com/office/drawing/2014/main" id="{C7287904-DA84-4FDD-969C-ACF5203C88D8}"/>
              </a:ext>
            </a:extLst>
          </p:cNvPr>
          <p:cNvSpPr>
            <a:spLocks noGrp="1"/>
          </p:cNvSpPr>
          <p:nvPr>
            <p:ph type="pic" sz="quarter" idx="18"/>
          </p:nvPr>
        </p:nvSpPr>
        <p:spPr>
          <a:xfrm>
            <a:off x="483352" y="3777470"/>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1" name="Picture Placeholder 15">
            <a:extLst>
              <a:ext uri="{FF2B5EF4-FFF2-40B4-BE49-F238E27FC236}">
                <a16:creationId xmlns="" xmlns:a16="http://schemas.microsoft.com/office/drawing/2014/main" id="{F282FC72-C668-4CD9-A6E8-D3414D04BF29}"/>
              </a:ext>
            </a:extLst>
          </p:cNvPr>
          <p:cNvSpPr>
            <a:spLocks noGrp="1"/>
          </p:cNvSpPr>
          <p:nvPr>
            <p:ph type="pic" sz="quarter" idx="19"/>
          </p:nvPr>
        </p:nvSpPr>
        <p:spPr>
          <a:xfrm>
            <a:off x="3368200" y="3777469"/>
            <a:ext cx="2592259" cy="2629993"/>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10" name="Title 1">
            <a:extLst>
              <a:ext uri="{FF2B5EF4-FFF2-40B4-BE49-F238E27FC236}">
                <a16:creationId xmlns="" xmlns:a16="http://schemas.microsoft.com/office/drawing/2014/main" id="{31CF62FD-3C11-47E6-B1AB-C001BD9B0748}"/>
              </a:ext>
            </a:extLst>
          </p:cNvPr>
          <p:cNvSpPr>
            <a:spLocks noGrp="1"/>
          </p:cNvSpPr>
          <p:nvPr>
            <p:ph type="ctrTitle" hasCustomPrompt="1"/>
          </p:nvPr>
        </p:nvSpPr>
        <p:spPr>
          <a:xfrm>
            <a:off x="6563952" y="1136693"/>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1390967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ACAC7CE-A7D2-4CA3-98C8-A5831619AC2D}"/>
              </a:ext>
            </a:extLst>
          </p:cNvPr>
          <p:cNvSpPr>
            <a:spLocks noGrp="1"/>
          </p:cNvSpPr>
          <p:nvPr>
            <p:ph type="ctrTitle" hasCustomPrompt="1"/>
          </p:nvPr>
        </p:nvSpPr>
        <p:spPr>
          <a:xfrm>
            <a:off x="2757184" y="135329"/>
            <a:ext cx="6860276" cy="1926532"/>
          </a:xfrm>
          <a:prstGeom prst="rect">
            <a:avLst/>
          </a:prstGeom>
        </p:spPr>
        <p:txBody>
          <a:bodyPr anchor="ctr">
            <a:noAutofit/>
          </a:bodyPr>
          <a:lstStyle>
            <a:lvl1pPr algn="ctr">
              <a:defRPr sz="4400" b="1">
                <a:solidFill>
                  <a:schemeClr val="tx1"/>
                </a:solidFill>
              </a:defRPr>
            </a:lvl1pPr>
          </a:lstStyle>
          <a:p>
            <a:r>
              <a:rPr lang="en-US" dirty="0"/>
              <a:t>Click to edit title</a:t>
            </a:r>
          </a:p>
        </p:txBody>
      </p:sp>
      <p:sp>
        <p:nvSpPr>
          <p:cNvPr id="11" name="Picture Placeholder 15">
            <a:extLst>
              <a:ext uri="{FF2B5EF4-FFF2-40B4-BE49-F238E27FC236}">
                <a16:creationId xmlns="" xmlns:a16="http://schemas.microsoft.com/office/drawing/2014/main" id="{55C637F5-D1EC-40F8-B892-3041F157E681}"/>
              </a:ext>
            </a:extLst>
          </p:cNvPr>
          <p:cNvSpPr>
            <a:spLocks noGrp="1"/>
          </p:cNvSpPr>
          <p:nvPr>
            <p:ph type="pic" sz="quarter" idx="16"/>
          </p:nvPr>
        </p:nvSpPr>
        <p:spPr>
          <a:xfrm>
            <a:off x="643004"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29" name="Picture Placeholder 15">
            <a:extLst>
              <a:ext uri="{FF2B5EF4-FFF2-40B4-BE49-F238E27FC236}">
                <a16:creationId xmlns="" xmlns:a16="http://schemas.microsoft.com/office/drawing/2014/main" id="{7B6584BF-A5F0-4D14-AB3C-251B01128D9F}"/>
              </a:ext>
            </a:extLst>
          </p:cNvPr>
          <p:cNvSpPr>
            <a:spLocks noGrp="1"/>
          </p:cNvSpPr>
          <p:nvPr>
            <p:ph type="pic" sz="quarter" idx="17"/>
          </p:nvPr>
        </p:nvSpPr>
        <p:spPr>
          <a:xfrm>
            <a:off x="4555401"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
        <p:nvSpPr>
          <p:cNvPr id="30" name="Picture Placeholder 15">
            <a:extLst>
              <a:ext uri="{FF2B5EF4-FFF2-40B4-BE49-F238E27FC236}">
                <a16:creationId xmlns="" xmlns:a16="http://schemas.microsoft.com/office/drawing/2014/main" id="{19FEFA85-2B2D-4508-A193-8A3EC8B397C7}"/>
              </a:ext>
            </a:extLst>
          </p:cNvPr>
          <p:cNvSpPr>
            <a:spLocks noGrp="1"/>
          </p:cNvSpPr>
          <p:nvPr>
            <p:ph type="pic" sz="quarter" idx="18"/>
          </p:nvPr>
        </p:nvSpPr>
        <p:spPr>
          <a:xfrm>
            <a:off x="8430289" y="1985661"/>
            <a:ext cx="1237553" cy="1238007"/>
          </a:xfrm>
          <a:prstGeom prst="roundRect">
            <a:avLst>
              <a:gd name="adj" fmla="val 10027"/>
            </a:avLst>
          </a:prstGeom>
          <a:solidFill>
            <a:schemeClr val="bg2">
              <a:lumMod val="75000"/>
            </a:schemeClr>
          </a:solidFill>
        </p:spPr>
        <p:txBody>
          <a:bodyPr wrap="square" anchor="ctr">
            <a:noAutofit/>
          </a:bodyPr>
          <a:lstStyle>
            <a:lvl1pPr algn="ctr">
              <a:defRPr sz="1200"/>
            </a:lvl1pPr>
          </a:lstStyle>
          <a:p>
            <a:endParaRPr lang="en-ID"/>
          </a:p>
        </p:txBody>
      </p:sp>
    </p:spTree>
    <p:extLst>
      <p:ext uri="{BB962C8B-B14F-4D97-AF65-F5344CB8AC3E}">
        <p14:creationId xmlns:p14="http://schemas.microsoft.com/office/powerpoint/2010/main" val="30968552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12">
            <a:extLst>
              <a:ext uri="{FF2B5EF4-FFF2-40B4-BE49-F238E27FC236}">
                <a16:creationId xmlns="" xmlns:a16="http://schemas.microsoft.com/office/drawing/2014/main" id="{4EF08015-1653-43D1-95DF-E7251BBDBEF9}"/>
              </a:ext>
            </a:extLst>
          </p:cNvPr>
          <p:cNvSpPr>
            <a:spLocks noGrp="1"/>
          </p:cNvSpPr>
          <p:nvPr>
            <p:ph type="pic" sz="quarter" idx="13"/>
          </p:nvPr>
        </p:nvSpPr>
        <p:spPr>
          <a:xfrm>
            <a:off x="-5450" y="0"/>
            <a:ext cx="5374640" cy="6858000"/>
          </a:xfrm>
          <a:custGeom>
            <a:avLst/>
            <a:gdLst>
              <a:gd name="connsiteX0" fmla="*/ 0 w 5374640"/>
              <a:gd name="connsiteY0" fmla="*/ 0 h 6858000"/>
              <a:gd name="connsiteX1" fmla="*/ 4829383 w 5374640"/>
              <a:gd name="connsiteY1" fmla="*/ 0 h 6858000"/>
              <a:gd name="connsiteX2" fmla="*/ 5374640 w 5374640"/>
              <a:gd name="connsiteY2" fmla="*/ 545257 h 6858000"/>
              <a:gd name="connsiteX3" fmla="*/ 5374640 w 5374640"/>
              <a:gd name="connsiteY3" fmla="*/ 6312743 h 6858000"/>
              <a:gd name="connsiteX4" fmla="*/ 4829383 w 5374640"/>
              <a:gd name="connsiteY4" fmla="*/ 6858000 h 6858000"/>
              <a:gd name="connsiteX5" fmla="*/ 0 w 537464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640" h="6858000">
                <a:moveTo>
                  <a:pt x="0" y="0"/>
                </a:moveTo>
                <a:lnTo>
                  <a:pt x="4829383" y="0"/>
                </a:lnTo>
                <a:cubicBezTo>
                  <a:pt x="5130520" y="0"/>
                  <a:pt x="5374640" y="244120"/>
                  <a:pt x="5374640" y="545257"/>
                </a:cubicBezTo>
                <a:lnTo>
                  <a:pt x="5374640" y="6312743"/>
                </a:lnTo>
                <a:cubicBezTo>
                  <a:pt x="5374640" y="6613880"/>
                  <a:pt x="5130520" y="6858000"/>
                  <a:pt x="4829383" y="6858000"/>
                </a:cubicBezTo>
                <a:lnTo>
                  <a:pt x="0" y="6858000"/>
                </a:lnTo>
                <a:close/>
              </a:path>
            </a:pathLst>
          </a:custGeom>
          <a:solidFill>
            <a:schemeClr val="bg2">
              <a:lumMod val="75000"/>
            </a:schemeClr>
          </a:solidFill>
        </p:spPr>
        <p:txBody>
          <a:bodyPr wrap="square" anchor="ctr">
            <a:noAutofit/>
          </a:bodyPr>
          <a:lstStyle>
            <a:lvl1pPr algn="ctr">
              <a:defRPr/>
            </a:lvl1pPr>
          </a:lstStyle>
          <a:p>
            <a:endParaRPr lang="en-ID"/>
          </a:p>
        </p:txBody>
      </p:sp>
      <p:sp>
        <p:nvSpPr>
          <p:cNvPr id="9" name="Title 1">
            <a:extLst>
              <a:ext uri="{FF2B5EF4-FFF2-40B4-BE49-F238E27FC236}">
                <a16:creationId xmlns="" xmlns:a16="http://schemas.microsoft.com/office/drawing/2014/main" id="{058A68AA-1F01-4DB5-AD86-AACE390EF6BB}"/>
              </a:ext>
            </a:extLst>
          </p:cNvPr>
          <p:cNvSpPr>
            <a:spLocks noGrp="1"/>
          </p:cNvSpPr>
          <p:nvPr>
            <p:ph type="ctrTitle" hasCustomPrompt="1"/>
          </p:nvPr>
        </p:nvSpPr>
        <p:spPr>
          <a:xfrm>
            <a:off x="5963403" y="957076"/>
            <a:ext cx="6860276" cy="1926532"/>
          </a:xfrm>
          <a:prstGeom prst="rect">
            <a:avLst/>
          </a:prstGeom>
        </p:spPr>
        <p:txBody>
          <a:bodyPr anchor="ctr">
            <a:noAutofit/>
          </a:bodyPr>
          <a:lstStyle>
            <a:lvl1pPr algn="l">
              <a:defRPr sz="4400" b="1">
                <a:solidFill>
                  <a:schemeClr val="tx1"/>
                </a:solidFill>
              </a:defRPr>
            </a:lvl1pPr>
          </a:lstStyle>
          <a:p>
            <a:r>
              <a:rPr lang="en-US" dirty="0"/>
              <a:t>Click to edit title</a:t>
            </a:r>
          </a:p>
        </p:txBody>
      </p:sp>
    </p:spTree>
    <p:extLst>
      <p:ext uri="{BB962C8B-B14F-4D97-AF65-F5344CB8AC3E}">
        <p14:creationId xmlns:p14="http://schemas.microsoft.com/office/powerpoint/2010/main" val="298423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41E90E-9E01-402D-88BC-45CF25D30099}" type="datetimeFigureOut">
              <a:rPr lang="ru-RU" smtClean="0"/>
              <a:t>13.01.2021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3C463F-3F19-4EE8-A437-5B6E3F82EE31}" type="slidenum">
              <a:rPr lang="ru-RU" smtClean="0"/>
              <a:t>‹#›</a:t>
            </a:fld>
            <a:endParaRPr lang="ru-RU"/>
          </a:p>
        </p:txBody>
      </p:sp>
    </p:spTree>
    <p:extLst>
      <p:ext uri="{BB962C8B-B14F-4D97-AF65-F5344CB8AC3E}">
        <p14:creationId xmlns:p14="http://schemas.microsoft.com/office/powerpoint/2010/main" val="13285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1E90E-9E01-402D-88BC-45CF25D30099}" type="datetimeFigureOut">
              <a:rPr lang="ru-RU" smtClean="0"/>
              <a:t>13.01.2021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C463F-3F19-4EE8-A437-5B6E3F82EE31}" type="slidenum">
              <a:rPr lang="ru-RU" smtClean="0"/>
              <a:t>‹#›</a:t>
            </a:fld>
            <a:endParaRPr lang="ru-RU"/>
          </a:p>
        </p:txBody>
      </p:sp>
    </p:spTree>
    <p:extLst>
      <p:ext uri="{BB962C8B-B14F-4D97-AF65-F5344CB8AC3E}">
        <p14:creationId xmlns:p14="http://schemas.microsoft.com/office/powerpoint/2010/main" val="11814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pPr>
              <a:buClr>
                <a:srgbClr val="000000"/>
              </a:buClr>
              <a:buFont typeface="Arial"/>
              <a:buNone/>
            </a:pPr>
            <a:endParaRPr kern="0"/>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pPr>
              <a:buClr>
                <a:srgbClr val="000000"/>
              </a:buClr>
              <a:buFont typeface="Arial"/>
              <a:buNone/>
            </a:pPr>
            <a:endParaRPr kern="0"/>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a:buClr>
                <a:srgbClr val="000000"/>
              </a:buClr>
              <a:buFont typeface="Arial"/>
              <a:buNone/>
            </a:pPr>
            <a:fld id="{00000000-1234-1234-1234-123412341234}" type="slidenum">
              <a:rPr lang="kk-KZ" kern="0"/>
              <a:pPr>
                <a:buClr>
                  <a:srgbClr val="000000"/>
                </a:buClr>
                <a:buFont typeface="Arial"/>
                <a:buNone/>
              </a:pPr>
              <a:t>‹#›</a:t>
            </a:fld>
            <a:endParaRPr kern="0"/>
          </a:p>
        </p:txBody>
      </p:sp>
    </p:spTree>
    <p:extLst>
      <p:ext uri="{BB962C8B-B14F-4D97-AF65-F5344CB8AC3E}">
        <p14:creationId xmlns:p14="http://schemas.microsoft.com/office/powerpoint/2010/main" val="12475866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3F3F3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9537854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3F3F3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F3F3F">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13BF9-5145-4417-B95D-FA8627973885}" type="slidenum">
              <a:rPr lang="en-US" smtClean="0">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5880372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2751"/>
            <a:ext cx="3398293" cy="3231297"/>
          </a:xfrm>
          <a:prstGeom prst="ellipse">
            <a:avLst/>
          </a:prstGeom>
          <a:ln>
            <a:noFill/>
          </a:ln>
          <a:effectLst>
            <a:softEdge rad="112500"/>
          </a:effectLst>
        </p:spPr>
      </p:pic>
      <p:pic>
        <p:nvPicPr>
          <p:cNvPr id="5" name="Google Shape;4117;g94e89b74d7_0_6" descr="https://wildanimalslegislation.com/img/legislation_project.png"/>
          <p:cNvPicPr preferRelativeResize="0"/>
          <p:nvPr/>
        </p:nvPicPr>
        <p:blipFill rotWithShape="1">
          <a:blip r:embed="rId3">
            <a:alphaModFix/>
          </a:blip>
          <a:srcRect/>
          <a:stretch/>
        </p:blipFill>
        <p:spPr>
          <a:xfrm>
            <a:off x="9227424" y="3242818"/>
            <a:ext cx="2262256" cy="2242460"/>
          </a:xfrm>
          <a:prstGeom prst="rect">
            <a:avLst/>
          </a:prstGeom>
          <a:noFill/>
          <a:ln>
            <a:noFill/>
          </a:ln>
        </p:spPr>
      </p:pic>
      <p:sp>
        <p:nvSpPr>
          <p:cNvPr id="6" name="Заголовок 1"/>
          <p:cNvSpPr txBox="1">
            <a:spLocks/>
          </p:cNvSpPr>
          <p:nvPr/>
        </p:nvSpPr>
        <p:spPr>
          <a:xfrm>
            <a:off x="1861044" y="370591"/>
            <a:ext cx="7772400" cy="869853"/>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kk-KZ" sz="3200" b="1" i="1" dirty="0" smtClean="0">
              <a:solidFill>
                <a:srgbClr val="002060"/>
              </a:solidFill>
              <a:latin typeface="Times New Roman" panose="02020603050405020304" pitchFamily="18" charset="0"/>
              <a:cs typeface="Times New Roman" panose="02020603050405020304" pitchFamily="18" charset="0"/>
            </a:endParaRPr>
          </a:p>
          <a:p>
            <a:r>
              <a:rPr lang="kk-KZ" sz="14400" b="1" i="1" dirty="0" smtClean="0">
                <a:solidFill>
                  <a:srgbClr val="002060"/>
                </a:solidFill>
                <a:latin typeface="Times New Roman" panose="02020603050405020304" pitchFamily="18" charset="0"/>
                <a:cs typeface="Times New Roman" panose="02020603050405020304" pitchFamily="18" charset="0"/>
              </a:rPr>
              <a:t>І </a:t>
            </a:r>
            <a:r>
              <a:rPr lang="kk-KZ" sz="14400" b="1" i="1" dirty="0" smtClean="0">
                <a:solidFill>
                  <a:srgbClr val="002060"/>
                </a:solidFill>
                <a:latin typeface="Times New Roman" panose="02020603050405020304" pitchFamily="18" charset="0"/>
                <a:cs typeface="Times New Roman" panose="02020603050405020304" pitchFamily="18" charset="0"/>
              </a:rPr>
              <a:t>бөлім</a:t>
            </a:r>
            <a:br>
              <a:rPr lang="kk-KZ" sz="14400" b="1" i="1" dirty="0" smtClean="0">
                <a:solidFill>
                  <a:srgbClr val="002060"/>
                </a:solidFill>
                <a:latin typeface="Times New Roman" panose="02020603050405020304" pitchFamily="18" charset="0"/>
                <a:cs typeface="Times New Roman" panose="02020603050405020304" pitchFamily="18" charset="0"/>
              </a:rPr>
            </a:br>
            <a:r>
              <a:rPr lang="kk-KZ" sz="14400" b="1" i="1" dirty="0" smtClean="0">
                <a:solidFill>
                  <a:srgbClr val="002060"/>
                </a:solidFill>
                <a:latin typeface="Times New Roman"/>
                <a:ea typeface="Calibri"/>
              </a:rPr>
              <a:t>Адам жанының құпиясы </a:t>
            </a:r>
            <a:endParaRPr lang="ru-RU" sz="14400" b="1" dirty="0">
              <a:solidFill>
                <a:srgbClr val="002060"/>
              </a:solidFill>
            </a:endParaRPr>
          </a:p>
        </p:txBody>
      </p:sp>
      <p:sp>
        <p:nvSpPr>
          <p:cNvPr id="7" name="TextBox 6"/>
          <p:cNvSpPr txBox="1"/>
          <p:nvPr/>
        </p:nvSpPr>
        <p:spPr>
          <a:xfrm>
            <a:off x="9089409" y="5868537"/>
            <a:ext cx="1885453" cy="707886"/>
          </a:xfrm>
          <a:prstGeom prst="rect">
            <a:avLst/>
          </a:prstGeom>
          <a:noFill/>
        </p:spPr>
        <p:txBody>
          <a:bodyPr wrap="none" rtlCol="0">
            <a:spAutoFit/>
          </a:bodyPr>
          <a:lstStyle/>
          <a:p>
            <a:pPr algn="r"/>
            <a:r>
              <a:rPr lang="ru-RU" sz="2000" b="1" dirty="0" err="1" smtClean="0">
                <a:solidFill>
                  <a:srgbClr val="002060"/>
                </a:solidFill>
                <a:latin typeface="Times New Roman" panose="02020603050405020304" pitchFamily="18" charset="0"/>
                <a:cs typeface="Times New Roman" panose="02020603050405020304" pitchFamily="18" charset="0"/>
              </a:rPr>
              <a:t>Қазақ</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әдебиеті</a:t>
            </a:r>
            <a:endParaRPr lang="ru-RU" sz="2000" b="1" dirty="0" smtClean="0">
              <a:solidFill>
                <a:srgbClr val="002060"/>
              </a:solidFill>
              <a:latin typeface="Times New Roman" panose="02020603050405020304" pitchFamily="18" charset="0"/>
              <a:cs typeface="Times New Roman" panose="02020603050405020304" pitchFamily="18" charset="0"/>
            </a:endParaRPr>
          </a:p>
          <a:p>
            <a:pPr algn="r"/>
            <a:r>
              <a:rPr lang="ru-RU" sz="2000" b="1" dirty="0" smtClean="0">
                <a:solidFill>
                  <a:srgbClr val="002060"/>
                </a:solidFill>
                <a:latin typeface="Times New Roman" panose="02020603050405020304" pitchFamily="18" charset="0"/>
                <a:cs typeface="Times New Roman" panose="02020603050405020304" pitchFamily="18" charset="0"/>
              </a:rPr>
              <a:t>9-сынып</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1861044" y="2026302"/>
            <a:ext cx="9266830" cy="2186524"/>
          </a:xfrm>
        </p:spPr>
        <p:txBody>
          <a:bodyPr>
            <a:normAutofit fontScale="90000"/>
          </a:bodyPr>
          <a:lstStyle/>
          <a:p>
            <a:r>
              <a:rPr lang="kk-KZ" sz="5400" b="1" dirty="0" smtClean="0">
                <a:solidFill>
                  <a:srgbClr val="0070C0"/>
                </a:solidFill>
                <a:latin typeface="Times New Roman" panose="02020603050405020304" pitchFamily="18" charset="0"/>
                <a:cs typeface="Times New Roman" panose="02020603050405020304" pitchFamily="18" charset="0"/>
              </a:rPr>
              <a:t>Сабақтың тақырыбы:</a:t>
            </a:r>
            <a:br>
              <a:rPr lang="kk-KZ" sz="5400" b="1" dirty="0" smtClean="0">
                <a:solidFill>
                  <a:srgbClr val="0070C0"/>
                </a:solidFill>
                <a:latin typeface="Times New Roman" panose="02020603050405020304" pitchFamily="18" charset="0"/>
                <a:cs typeface="Times New Roman" panose="02020603050405020304" pitchFamily="18" charset="0"/>
              </a:rPr>
            </a:br>
            <a:r>
              <a:rPr lang="kk-KZ" sz="5400" b="1" dirty="0" smtClean="0">
                <a:solidFill>
                  <a:srgbClr val="0070C0"/>
                </a:solidFill>
                <a:latin typeface="Times New Roman" panose="02020603050405020304" pitchFamily="18" charset="0"/>
                <a:cs typeface="Times New Roman" panose="02020603050405020304" pitchFamily="18" charset="0"/>
              </a:rPr>
              <a:t>Төлеген Айбергеновтың</a:t>
            </a:r>
            <a:br>
              <a:rPr lang="kk-KZ" sz="5400" b="1" dirty="0" smtClean="0">
                <a:solidFill>
                  <a:srgbClr val="0070C0"/>
                </a:solidFill>
                <a:latin typeface="Times New Roman" panose="02020603050405020304" pitchFamily="18" charset="0"/>
                <a:cs typeface="Times New Roman" panose="02020603050405020304" pitchFamily="18" charset="0"/>
              </a:rPr>
            </a:br>
            <a:r>
              <a:rPr lang="kk-KZ" sz="5400" b="1" dirty="0" smtClean="0">
                <a:solidFill>
                  <a:srgbClr val="0070C0"/>
                </a:solidFill>
                <a:latin typeface="Times New Roman" panose="02020603050405020304" pitchFamily="18" charset="0"/>
                <a:cs typeface="Times New Roman" panose="02020603050405020304" pitchFamily="18" charset="0"/>
              </a:rPr>
              <a:t>«Сағыныш» өлеңі</a:t>
            </a:r>
            <a:endParaRPr lang="ru-RU"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458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1050877" y="450864"/>
            <a:ext cx="6620265" cy="544724"/>
          </a:xfrm>
          <a:prstGeom prst="rect">
            <a:avLst/>
          </a:prstGeom>
          <a:noFill/>
          <a:ln>
            <a:noFill/>
          </a:ln>
        </p:spPr>
        <p:txBody>
          <a:bodyPr spcFirstLastPara="1" wrap="square" lIns="91425" tIns="45700" rIns="91425" bIns="45700" anchor="t" anchorCtr="0">
            <a:spAutoFit/>
          </a:bodyPr>
          <a:lstStyle/>
          <a:p>
            <a:pPr algn="just">
              <a:lnSpc>
                <a:spcPct val="105000"/>
              </a:lnSpc>
              <a:buClr>
                <a:srgbClr val="000000"/>
              </a:buClr>
              <a:buFont typeface="Arial"/>
              <a:buNone/>
            </a:pP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 Әдеби э</a:t>
            </a: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ссесінің </a:t>
            </a:r>
            <a:r>
              <a:rPr lang="kk-KZ" sz="2800" b="1" kern="0" dirty="0">
                <a:solidFill>
                  <a:srgbClr val="0070C0"/>
                </a:solidFill>
                <a:latin typeface="Times New Roman" panose="02020603050405020304" pitchFamily="18" charset="0"/>
                <a:ea typeface="Tahoma"/>
                <a:cs typeface="Times New Roman" panose="02020603050405020304" pitchFamily="18" charset="0"/>
                <a:sym typeface="Tahoma"/>
              </a:rPr>
              <a:t>құрылымы</a:t>
            </a:r>
            <a:endParaRPr sz="2800" kern="0" dirty="0">
              <a:solidFill>
                <a:srgbClr val="0070C0"/>
              </a:solidFill>
              <a:latin typeface="Times New Roman" panose="02020603050405020304" pitchFamily="18" charset="0"/>
              <a:ea typeface="Tahoma"/>
              <a:cs typeface="Times New Roman" panose="02020603050405020304" pitchFamily="18" charset="0"/>
              <a:sym typeface="Tahoma"/>
            </a:endParaRPr>
          </a:p>
        </p:txBody>
      </p:sp>
      <p:graphicFrame>
        <p:nvGraphicFramePr>
          <p:cNvPr id="147" name="Google Shape;147;p5"/>
          <p:cNvGraphicFramePr/>
          <p:nvPr>
            <p:extLst>
              <p:ext uri="{D42A27DB-BD31-4B8C-83A1-F6EECF244321}">
                <p14:modId xmlns:p14="http://schemas.microsoft.com/office/powerpoint/2010/main" val="595708839"/>
              </p:ext>
            </p:extLst>
          </p:nvPr>
        </p:nvGraphicFramePr>
        <p:xfrm>
          <a:off x="1050877" y="995588"/>
          <a:ext cx="9794461" cy="5512414"/>
        </p:xfrm>
        <a:graphic>
          <a:graphicData uri="http://schemas.openxmlformats.org/drawingml/2006/table">
            <a:tbl>
              <a:tblPr firstRow="1" firstCol="1" bandRow="1">
                <a:tableStyleId>{C083E6E3-FA7D-4D7B-A595-EF9225AFEA82}</a:tableStyleId>
              </a:tblPr>
              <a:tblGrid>
                <a:gridCol w="3358496">
                  <a:extLst>
                    <a:ext uri="{9D8B030D-6E8A-4147-A177-3AD203B41FA5}">
                      <a16:colId xmlns="" xmlns:a16="http://schemas.microsoft.com/office/drawing/2014/main" val="20000"/>
                    </a:ext>
                  </a:extLst>
                </a:gridCol>
                <a:gridCol w="6435965">
                  <a:extLst>
                    <a:ext uri="{9D8B030D-6E8A-4147-A177-3AD203B41FA5}">
                      <a16:colId xmlns="" xmlns:a16="http://schemas.microsoft.com/office/drawing/2014/main" val="20001"/>
                    </a:ext>
                  </a:extLst>
                </a:gridCol>
              </a:tblGrid>
              <a:tr h="1039274">
                <a:tc>
                  <a:txBody>
                    <a:bodyPr/>
                    <a:lstStyle/>
                    <a:p>
                      <a:pPr marL="0" marR="0" lvl="0" indent="0" algn="ctr" rtl="0">
                        <a:lnSpc>
                          <a:spcPct val="90000"/>
                        </a:lnSpc>
                        <a:spcBef>
                          <a:spcPts val="0"/>
                        </a:spcBef>
                        <a:spcAft>
                          <a:spcPts val="0"/>
                        </a:spcAft>
                        <a:buNone/>
                      </a:pPr>
                      <a:endParaRPr lang="kk-KZ" sz="1900" u="none" strike="noStrike" cap="none" dirty="0" smtClean="0">
                        <a:sym typeface="Tahoma"/>
                      </a:endParaRPr>
                    </a:p>
                    <a:p>
                      <a:pPr marL="0" marR="0" lvl="0" indent="0" algn="ctr" rtl="0">
                        <a:lnSpc>
                          <a:spcPct val="90000"/>
                        </a:lnSpc>
                        <a:spcBef>
                          <a:spcPts val="0"/>
                        </a:spcBef>
                        <a:spcAft>
                          <a:spcPts val="0"/>
                        </a:spcAft>
                        <a:buNone/>
                      </a:pPr>
                      <a:r>
                        <a:rPr lang="kk-KZ" sz="1900" u="none" strike="noStrike" cap="none" dirty="0" smtClean="0">
                          <a:sym typeface="Tahoma"/>
                        </a:rPr>
                        <a:t>КІРІСПЕ</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Тақырыпты түсіну сөйлемі</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ctr" rtl="0">
                        <a:lnSpc>
                          <a:spcPct val="90000"/>
                        </a:lnSpc>
                        <a:spcBef>
                          <a:spcPts val="0"/>
                        </a:spcBef>
                        <a:spcAft>
                          <a:spcPts val="0"/>
                        </a:spcAft>
                        <a:buNone/>
                      </a:pPr>
                      <a:endParaRPr lang="kk-KZ" sz="1900" u="none" strike="noStrike" cap="none" dirty="0" smtClean="0">
                        <a:sym typeface="Tahoma"/>
                      </a:endParaRPr>
                    </a:p>
                    <a:p>
                      <a:pPr marL="0" marR="0" lvl="0" indent="0" algn="ctr" rtl="0">
                        <a:lnSpc>
                          <a:spcPct val="90000"/>
                        </a:lnSpc>
                        <a:spcBef>
                          <a:spcPts val="0"/>
                        </a:spcBef>
                        <a:spcAft>
                          <a:spcPts val="0"/>
                        </a:spcAft>
                        <a:buNone/>
                      </a:pPr>
                      <a:r>
                        <a:rPr lang="kk-KZ" sz="1900" u="none" strike="noStrike" cap="none" dirty="0" smtClean="0">
                          <a:sym typeface="Tahoma"/>
                        </a:rPr>
                        <a:t>Бұл </a:t>
                      </a:r>
                      <a:r>
                        <a:rPr lang="kk-KZ" sz="1900" u="none" strike="noStrike" cap="none" dirty="0">
                          <a:sym typeface="Tahoma"/>
                        </a:rPr>
                        <a:t>сөйлемде эссенің тақырыбына орай</a:t>
                      </a:r>
                      <a:r>
                        <a:rPr lang="kk-KZ" sz="1900" dirty="0">
                          <a:sym typeface="Tahoma"/>
                        </a:rPr>
                        <a:t> </a:t>
                      </a:r>
                      <a:r>
                        <a:rPr lang="kk-KZ" sz="1900" u="none" strike="noStrike" cap="none" dirty="0">
                          <a:sym typeface="Tahoma"/>
                        </a:rPr>
                        <a:t>талданатын мәселе туралы түсінік беріледі.</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0"/>
                  </a:ext>
                </a:extLst>
              </a:tr>
              <a:tr h="577225">
                <a:tc>
                  <a:txBody>
                    <a:bodyPr/>
                    <a:lstStyle/>
                    <a:p>
                      <a:pPr marL="0" marR="0" lvl="0" indent="0" algn="ctr" rtl="0">
                        <a:lnSpc>
                          <a:spcPct val="90000"/>
                        </a:lnSpc>
                        <a:spcBef>
                          <a:spcPts val="0"/>
                        </a:spcBef>
                        <a:spcAft>
                          <a:spcPts val="0"/>
                        </a:spcAft>
                        <a:buNone/>
                      </a:pPr>
                      <a:r>
                        <a:rPr lang="kk-KZ" sz="1900" u="none" strike="noStrike" cap="none" dirty="0" smtClean="0">
                          <a:sym typeface="Tahoma"/>
                        </a:rPr>
                        <a:t>Тақырыптың </a:t>
                      </a:r>
                      <a:r>
                        <a:rPr lang="kk-KZ" sz="1900" u="none" strike="noStrike" cap="none" dirty="0">
                          <a:sym typeface="Tahoma"/>
                        </a:rPr>
                        <a:t>өзектілігі</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Тақырыптың өзектілігі эссе жазуға себеп болған жайдан хабардар етеді.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1"/>
                  </a:ext>
                </a:extLst>
              </a:tr>
              <a:tr h="381450">
                <a:tc>
                  <a:txBody>
                    <a:bodyPr/>
                    <a:lstStyle/>
                    <a:p>
                      <a:pPr marL="0" marR="0" lvl="0" indent="0" algn="ctr" rtl="0">
                        <a:lnSpc>
                          <a:spcPct val="90000"/>
                        </a:lnSpc>
                        <a:spcBef>
                          <a:spcPts val="0"/>
                        </a:spcBef>
                        <a:spcAft>
                          <a:spcPts val="0"/>
                        </a:spcAft>
                        <a:buNone/>
                      </a:pPr>
                      <a:r>
                        <a:rPr lang="kk-KZ" sz="1900" u="none" strike="noStrike" cap="none" dirty="0">
                          <a:sym typeface="Tahoma"/>
                        </a:rPr>
                        <a:t>Тезис</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Эссе тақырыбынан тезис қойылады.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2"/>
                  </a:ext>
                </a:extLst>
              </a:tr>
              <a:tr h="876873">
                <a:tc>
                  <a:txBody>
                    <a:bodyPr/>
                    <a:lstStyle/>
                    <a:p>
                      <a:pPr marL="0" marR="0" lvl="0" indent="0" algn="ctr" rtl="0">
                        <a:lnSpc>
                          <a:spcPct val="90000"/>
                        </a:lnSpc>
                        <a:spcBef>
                          <a:spcPts val="0"/>
                        </a:spcBef>
                        <a:spcAft>
                          <a:spcPts val="0"/>
                        </a:spcAft>
                        <a:buNone/>
                      </a:pPr>
                      <a:r>
                        <a:rPr lang="kk-KZ" sz="1900" u="none" strike="noStrike" cap="none" dirty="0">
                          <a:sym typeface="Tahoma"/>
                        </a:rPr>
                        <a:t>НЕГІЗГІ БӨЛІМ</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1</a:t>
                      </a:r>
                      <a:r>
                        <a:rPr lang="kk-KZ" sz="1900" dirty="0">
                          <a:sym typeface="Tahoma"/>
                        </a:rPr>
                        <a:t>-</a:t>
                      </a:r>
                      <a:r>
                        <a:rPr lang="kk-KZ" sz="1900" u="none" strike="noStrike" cap="none" dirty="0">
                          <a:sym typeface="Tahoma"/>
                        </a:rPr>
                        <a:t>абзац</a:t>
                      </a:r>
                      <a:endParaRPr sz="1900" u="none" strike="noStrike" cap="none" dirty="0">
                        <a:sym typeface="Tahoma"/>
                      </a:endParaRPr>
                    </a:p>
                    <a:p>
                      <a:pPr marL="0" marR="0" lvl="0" indent="0" algn="ctr" rtl="0">
                        <a:lnSpc>
                          <a:spcPct val="90000"/>
                        </a:lnSpc>
                        <a:spcBef>
                          <a:spcPts val="0"/>
                        </a:spcBef>
                        <a:spcAft>
                          <a:spcPts val="0"/>
                        </a:spcAft>
                        <a:buNone/>
                      </a:pPr>
                      <a:r>
                        <a:rPr lang="kk-KZ" sz="1900" u="none" strike="noStrike" cap="none" dirty="0">
                          <a:sym typeface="Tahoma"/>
                        </a:rPr>
                        <a:t>Тезисті қолдаушы пікір</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dirty="0">
                          <a:sym typeface="Tahoma"/>
                        </a:rPr>
                        <a:t>Т</a:t>
                      </a:r>
                      <a:r>
                        <a:rPr lang="kk-KZ" sz="1900" u="none" strike="noStrike" cap="none" dirty="0">
                          <a:sym typeface="Tahoma"/>
                        </a:rPr>
                        <a:t>езистегі негізгі ойды қолдайтын пікір.</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3"/>
                  </a:ext>
                </a:extLst>
              </a:tr>
              <a:tr h="1121075">
                <a:tc>
                  <a:txBody>
                    <a:bodyPr/>
                    <a:lstStyle/>
                    <a:p>
                      <a:pPr marL="0" marR="0" lvl="0" indent="0" algn="ctr" rtl="0">
                        <a:lnSpc>
                          <a:spcPct val="90000"/>
                        </a:lnSpc>
                        <a:spcBef>
                          <a:spcPts val="0"/>
                        </a:spcBef>
                        <a:spcAft>
                          <a:spcPts val="0"/>
                        </a:spcAft>
                        <a:buNone/>
                      </a:pPr>
                      <a:r>
                        <a:rPr lang="kk-KZ" sz="1900" u="none" strike="noStrike" cap="none" dirty="0">
                          <a:sym typeface="Tahoma"/>
                        </a:rPr>
                        <a:t>Аргументке дейінгі баяндау (уақыт, мекен, жағдай, қатысушылар т.б.)</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Әдеби эссенің ерекшелігіне қарай аргумент келтіргенге дейін сол сөздің болған уақыты, мекені, жағдай, кімдердің бұл сөзге қатысы бар екендігі туралы қысқаша баяндалады.</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4"/>
                  </a:ext>
                </a:extLst>
              </a:tr>
              <a:tr h="358925">
                <a:tc>
                  <a:txBody>
                    <a:bodyPr/>
                    <a:lstStyle/>
                    <a:p>
                      <a:pPr marL="0" marR="0" lvl="0" indent="0" algn="ctr" rtl="0">
                        <a:lnSpc>
                          <a:spcPct val="90000"/>
                        </a:lnSpc>
                        <a:spcBef>
                          <a:spcPts val="0"/>
                        </a:spcBef>
                        <a:spcAft>
                          <a:spcPts val="0"/>
                        </a:spcAft>
                        <a:buNone/>
                      </a:pPr>
                      <a:r>
                        <a:rPr lang="kk-KZ" sz="1900" u="none" strike="noStrike" cap="none" dirty="0">
                          <a:sym typeface="Tahoma"/>
                        </a:rPr>
                        <a:t>Аргумент</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5"/>
                  </a:ext>
                </a:extLst>
              </a:tr>
              <a:tr h="348050">
                <a:tc>
                  <a:txBody>
                    <a:bodyPr/>
                    <a:lstStyle/>
                    <a:p>
                      <a:pPr marL="0" marR="0" lvl="0" indent="0" algn="ctr" rtl="0">
                        <a:lnSpc>
                          <a:spcPct val="90000"/>
                        </a:lnSpc>
                        <a:spcBef>
                          <a:spcPts val="0"/>
                        </a:spcBef>
                        <a:spcAft>
                          <a:spcPts val="0"/>
                        </a:spcAft>
                        <a:buNone/>
                      </a:pPr>
                      <a:r>
                        <a:rPr lang="kk-KZ" sz="1900" u="none" strike="noStrike" cap="none" dirty="0">
                          <a:sym typeface="Tahoma"/>
                        </a:rPr>
                        <a:t>Талдау (анализ)</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 </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6"/>
                  </a:ext>
                </a:extLst>
              </a:tr>
              <a:tr h="806400">
                <a:tc>
                  <a:txBody>
                    <a:bodyPr/>
                    <a:lstStyle/>
                    <a:p>
                      <a:pPr marL="0" marR="0" lvl="0" indent="0" algn="ctr" rtl="0">
                        <a:lnSpc>
                          <a:spcPct val="90000"/>
                        </a:lnSpc>
                        <a:spcBef>
                          <a:spcPts val="0"/>
                        </a:spcBef>
                        <a:spcAft>
                          <a:spcPts val="0"/>
                        </a:spcAft>
                        <a:buNone/>
                      </a:pPr>
                      <a:r>
                        <a:rPr lang="kk-KZ" sz="1900" u="none" strike="noStrike" cap="none" dirty="0">
                          <a:sym typeface="Tahoma"/>
                        </a:rPr>
                        <a:t>Абзацты қорытындылаушы</a:t>
                      </a:r>
                      <a:r>
                        <a:rPr lang="kk-KZ" sz="1900" dirty="0">
                          <a:sym typeface="Tahoma"/>
                        </a:rPr>
                        <a:t> </a:t>
                      </a:r>
                      <a:r>
                        <a:rPr lang="kk-KZ" sz="1900" u="none" strike="noStrike" cap="none" dirty="0">
                          <a:sym typeface="Tahoma"/>
                        </a:rPr>
                        <a:t>сөйлем</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1900" u="none" strike="noStrike" cap="none" dirty="0">
                          <a:sym typeface="Tahoma"/>
                        </a:rPr>
                        <a:t>Абзацта айтылған пікір, аргумент, анализдерден кейін абзацты қорытындылап, жинақтап, бекітетін сөйлем.</a:t>
                      </a:r>
                      <a:endParaRPr sz="19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83613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963307" y="508488"/>
            <a:ext cx="6750566" cy="544724"/>
          </a:xfrm>
          <a:prstGeom prst="rect">
            <a:avLst/>
          </a:prstGeom>
          <a:noFill/>
          <a:ln>
            <a:noFill/>
          </a:ln>
        </p:spPr>
        <p:txBody>
          <a:bodyPr spcFirstLastPara="1" wrap="square" lIns="91425" tIns="45700" rIns="91425" bIns="45700" anchor="t" anchorCtr="0">
            <a:spAutoFit/>
          </a:bodyPr>
          <a:lstStyle/>
          <a:p>
            <a:pPr algn="just">
              <a:lnSpc>
                <a:spcPct val="105000"/>
              </a:lnSpc>
              <a:buClr>
                <a:srgbClr val="000000"/>
              </a:buClr>
              <a:buFont typeface="Arial"/>
              <a:buNone/>
            </a:pP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Әдеби э</a:t>
            </a:r>
            <a:r>
              <a:rPr lang="kk-KZ" sz="2800" b="1" kern="0" dirty="0" smtClean="0">
                <a:solidFill>
                  <a:srgbClr val="0070C0"/>
                </a:solidFill>
                <a:latin typeface="Times New Roman" panose="02020603050405020304" pitchFamily="18" charset="0"/>
                <a:ea typeface="Tahoma"/>
                <a:cs typeface="Times New Roman" panose="02020603050405020304" pitchFamily="18" charset="0"/>
                <a:sym typeface="Tahoma"/>
              </a:rPr>
              <a:t>ссесінің </a:t>
            </a:r>
            <a:r>
              <a:rPr lang="kk-KZ" sz="2800" b="1" kern="0" dirty="0">
                <a:solidFill>
                  <a:srgbClr val="0070C0"/>
                </a:solidFill>
                <a:latin typeface="Times New Roman" panose="02020603050405020304" pitchFamily="18" charset="0"/>
                <a:ea typeface="Tahoma"/>
                <a:cs typeface="Times New Roman" panose="02020603050405020304" pitchFamily="18" charset="0"/>
                <a:sym typeface="Tahoma"/>
              </a:rPr>
              <a:t>құрылымы</a:t>
            </a:r>
            <a:endParaRPr sz="2800" kern="0" dirty="0">
              <a:solidFill>
                <a:srgbClr val="0070C0"/>
              </a:solidFill>
              <a:latin typeface="Times New Roman" panose="02020603050405020304" pitchFamily="18" charset="0"/>
              <a:ea typeface="Tahoma"/>
              <a:cs typeface="Times New Roman" panose="02020603050405020304" pitchFamily="18" charset="0"/>
              <a:sym typeface="Tahoma"/>
            </a:endParaRPr>
          </a:p>
        </p:txBody>
      </p:sp>
      <p:graphicFrame>
        <p:nvGraphicFramePr>
          <p:cNvPr id="154" name="Google Shape;154;p6"/>
          <p:cNvGraphicFramePr/>
          <p:nvPr>
            <p:extLst>
              <p:ext uri="{D42A27DB-BD31-4B8C-83A1-F6EECF244321}">
                <p14:modId xmlns:p14="http://schemas.microsoft.com/office/powerpoint/2010/main" val="740371262"/>
              </p:ext>
            </p:extLst>
          </p:nvPr>
        </p:nvGraphicFramePr>
        <p:xfrm>
          <a:off x="1043820" y="1030310"/>
          <a:ext cx="9748676" cy="5048518"/>
        </p:xfrm>
        <a:graphic>
          <a:graphicData uri="http://schemas.openxmlformats.org/drawingml/2006/table">
            <a:tbl>
              <a:tblPr firstRow="1" firstCol="1" bandRow="1">
                <a:tableStyleId>{C083E6E3-FA7D-4D7B-A595-EF9225AFEA82}</a:tableStyleId>
              </a:tblPr>
              <a:tblGrid>
                <a:gridCol w="3314726">
                  <a:extLst>
                    <a:ext uri="{9D8B030D-6E8A-4147-A177-3AD203B41FA5}">
                      <a16:colId xmlns="" xmlns:a16="http://schemas.microsoft.com/office/drawing/2014/main" val="20000"/>
                    </a:ext>
                  </a:extLst>
                </a:gridCol>
                <a:gridCol w="6433950">
                  <a:extLst>
                    <a:ext uri="{9D8B030D-6E8A-4147-A177-3AD203B41FA5}">
                      <a16:colId xmlns="" xmlns:a16="http://schemas.microsoft.com/office/drawing/2014/main" val="20001"/>
                    </a:ext>
                  </a:extLst>
                </a:gridCol>
              </a:tblGrid>
              <a:tr h="1365470">
                <a:tc>
                  <a:txBody>
                    <a:bodyPr/>
                    <a:lstStyle/>
                    <a:p>
                      <a:pPr marL="0" marR="0" lvl="0" indent="0" algn="l" rtl="0">
                        <a:lnSpc>
                          <a:spcPct val="90000"/>
                        </a:lnSpc>
                        <a:spcBef>
                          <a:spcPts val="0"/>
                        </a:spcBef>
                        <a:spcAft>
                          <a:spcPts val="0"/>
                        </a:spcAft>
                        <a:buNone/>
                      </a:pPr>
                      <a:endParaRPr lang="kk-KZ" sz="2000" u="none" strike="noStrike" cap="none" dirty="0" smtClean="0">
                        <a:sym typeface="Tahoma"/>
                      </a:endParaRPr>
                    </a:p>
                    <a:p>
                      <a:pPr marL="0" marR="0" lvl="0" indent="0" algn="ctr" rtl="0">
                        <a:lnSpc>
                          <a:spcPct val="90000"/>
                        </a:lnSpc>
                        <a:spcBef>
                          <a:spcPts val="0"/>
                        </a:spcBef>
                        <a:spcAft>
                          <a:spcPts val="0"/>
                        </a:spcAft>
                        <a:buNone/>
                      </a:pPr>
                      <a:r>
                        <a:rPr lang="kk-KZ" sz="2000" u="none" strike="noStrike" cap="none" dirty="0" smtClean="0">
                          <a:sym typeface="Tahoma"/>
                        </a:rPr>
                        <a:t>Негізгі </a:t>
                      </a:r>
                      <a:r>
                        <a:rPr lang="kk-KZ" sz="2000" u="none" strike="noStrike" cap="none" dirty="0">
                          <a:sym typeface="Tahoma"/>
                        </a:rPr>
                        <a:t>бөлімнің бір абзацынан екінші абзацына</a:t>
                      </a:r>
                      <a:r>
                        <a:rPr lang="kk-KZ" sz="2000" dirty="0">
                          <a:sym typeface="Tahoma"/>
                        </a:rPr>
                        <a:t> </a:t>
                      </a:r>
                      <a:r>
                        <a:rPr lang="kk-KZ" sz="2000" u="none" strike="noStrike" cap="none" dirty="0">
                          <a:sym typeface="Tahoma"/>
                        </a:rPr>
                        <a:t>өтуші сөйлем</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2000" u="none" strike="noStrike" cap="none" dirty="0">
                          <a:sym typeface="Tahoma"/>
                        </a:rPr>
                        <a:t>Бұл сөйлем эсседегі ой бірізділігін сақтау қажет болған жағдайда ғана жазылады. Осы сөйлем келесі абзацтың не туралы болатынына сілтеме беріп тұрады.</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0"/>
                  </a:ext>
                </a:extLst>
              </a:tr>
              <a:tr h="739367">
                <a:tc>
                  <a:txBody>
                    <a:bodyPr/>
                    <a:lstStyle/>
                    <a:p>
                      <a:pPr marL="0" marR="0" lvl="0" indent="0" algn="ctr" rtl="0">
                        <a:lnSpc>
                          <a:spcPct val="105000"/>
                        </a:lnSpc>
                        <a:spcBef>
                          <a:spcPts val="0"/>
                        </a:spcBef>
                        <a:spcAft>
                          <a:spcPts val="0"/>
                        </a:spcAft>
                        <a:buNone/>
                      </a:pPr>
                      <a:r>
                        <a:rPr lang="kk-KZ" sz="2000" u="none" strike="noStrike" cap="none" dirty="0">
                          <a:sym typeface="Tahoma"/>
                        </a:rPr>
                        <a:t>2</a:t>
                      </a:r>
                      <a:r>
                        <a:rPr lang="kk-KZ" sz="2000" dirty="0">
                          <a:sym typeface="Tahoma"/>
                        </a:rPr>
                        <a:t>-</a:t>
                      </a:r>
                      <a:r>
                        <a:rPr lang="kk-KZ" sz="2000" u="none" strike="noStrike" cap="none" dirty="0">
                          <a:sym typeface="Tahoma"/>
                        </a:rPr>
                        <a:t>абзац</a:t>
                      </a:r>
                      <a:endParaRPr sz="2000" u="none" strike="noStrike" cap="none" dirty="0">
                        <a:sym typeface="Tahoma"/>
                      </a:endParaRPr>
                    </a:p>
                    <a:p>
                      <a:pPr marL="0" marR="0" lvl="0" indent="0" algn="ctr" rtl="0">
                        <a:lnSpc>
                          <a:spcPct val="105000"/>
                        </a:lnSpc>
                        <a:spcBef>
                          <a:spcPts val="0"/>
                        </a:spcBef>
                        <a:spcAft>
                          <a:spcPts val="0"/>
                        </a:spcAft>
                        <a:buNone/>
                      </a:pPr>
                      <a:r>
                        <a:rPr lang="kk-KZ" sz="2000" u="none" strike="noStrike" cap="none" dirty="0">
                          <a:sym typeface="Tahoma"/>
                        </a:rPr>
                        <a:t>Тезисті қолдаушы пікір</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Сонымен бірге,..(сөз оралымы)</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1"/>
                  </a:ext>
                </a:extLst>
              </a:tr>
              <a:tr h="450847">
                <a:tc>
                  <a:txBody>
                    <a:bodyPr/>
                    <a:lstStyle/>
                    <a:p>
                      <a:pPr marL="0" marR="0" lvl="0" indent="0" algn="ctr" rtl="0">
                        <a:lnSpc>
                          <a:spcPct val="105000"/>
                        </a:lnSpc>
                        <a:spcBef>
                          <a:spcPts val="0"/>
                        </a:spcBef>
                        <a:spcAft>
                          <a:spcPts val="0"/>
                        </a:spcAft>
                        <a:buNone/>
                      </a:pPr>
                      <a:r>
                        <a:rPr lang="kk-KZ" sz="2000" u="none" strike="noStrike" cap="none" dirty="0">
                          <a:sym typeface="Tahoma"/>
                        </a:rPr>
                        <a:t>Аргумент</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2"/>
                  </a:ext>
                </a:extLst>
              </a:tr>
              <a:tr h="486906">
                <a:tc>
                  <a:txBody>
                    <a:bodyPr/>
                    <a:lstStyle/>
                    <a:p>
                      <a:pPr marL="0" marR="0" lvl="0" indent="0" algn="ctr" rtl="0">
                        <a:lnSpc>
                          <a:spcPct val="105000"/>
                        </a:lnSpc>
                        <a:spcBef>
                          <a:spcPts val="0"/>
                        </a:spcBef>
                        <a:spcAft>
                          <a:spcPts val="0"/>
                        </a:spcAft>
                        <a:buNone/>
                      </a:pPr>
                      <a:r>
                        <a:rPr lang="kk-KZ" sz="2000" u="none" strike="noStrike" cap="none" dirty="0">
                          <a:sym typeface="Tahoma"/>
                        </a:rPr>
                        <a:t>Талдау (анализ)</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3"/>
                  </a:ext>
                </a:extLst>
              </a:tr>
              <a:tr h="1137617">
                <a:tc>
                  <a:txBody>
                    <a:bodyPr/>
                    <a:lstStyle/>
                    <a:p>
                      <a:pPr marL="0" marR="0" lvl="0" indent="0" algn="ctr" rtl="0">
                        <a:lnSpc>
                          <a:spcPct val="100000"/>
                        </a:lnSpc>
                        <a:spcBef>
                          <a:spcPts val="0"/>
                        </a:spcBef>
                        <a:spcAft>
                          <a:spcPts val="0"/>
                        </a:spcAft>
                        <a:buNone/>
                      </a:pPr>
                      <a:r>
                        <a:rPr lang="kk-KZ" sz="2000" u="none" strike="noStrike" cap="none" dirty="0">
                          <a:sym typeface="Tahoma"/>
                        </a:rPr>
                        <a:t>Абзацты қорытындылаушы сөйлем</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4"/>
                  </a:ext>
                </a:extLst>
              </a:tr>
              <a:tr h="868311">
                <a:tc>
                  <a:txBody>
                    <a:bodyPr/>
                    <a:lstStyle/>
                    <a:p>
                      <a:pPr marL="0" marR="0" lvl="0" indent="0" algn="ctr" rtl="0">
                        <a:lnSpc>
                          <a:spcPct val="105000"/>
                        </a:lnSpc>
                        <a:spcBef>
                          <a:spcPts val="0"/>
                        </a:spcBef>
                        <a:spcAft>
                          <a:spcPts val="0"/>
                        </a:spcAft>
                        <a:buNone/>
                      </a:pPr>
                      <a:r>
                        <a:rPr lang="kk-KZ" sz="2000" u="none" strike="noStrike" cap="none" dirty="0">
                          <a:sym typeface="Tahoma"/>
                        </a:rPr>
                        <a:t>ҚОРЫТЫНДЫ БӨЛІМ</a:t>
                      </a:r>
                      <a:endParaRPr sz="2000" u="none" strike="noStrike" cap="none" dirty="0">
                        <a:sym typeface="Tahoma"/>
                      </a:endParaRPr>
                    </a:p>
                    <a:p>
                      <a:pPr marL="0" marR="0" lvl="0" indent="0" algn="l" rtl="0">
                        <a:lnSpc>
                          <a:spcPct val="105000"/>
                        </a:lnSpc>
                        <a:spcBef>
                          <a:spcPts val="0"/>
                        </a:spcBef>
                        <a:spcAft>
                          <a:spcPts val="0"/>
                        </a:spcAft>
                        <a:buNone/>
                      </a:pPr>
                      <a:r>
                        <a:rPr lang="kk-KZ" sz="2000" u="none" strike="noStrike" cap="none" dirty="0">
                          <a:sym typeface="Tahoma"/>
                        </a:rPr>
                        <a:t> </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tc>
                  <a:txBody>
                    <a:bodyPr/>
                    <a:lstStyle/>
                    <a:p>
                      <a:pPr marL="0" marR="0" lvl="0" indent="0" algn="l" rtl="0">
                        <a:lnSpc>
                          <a:spcPct val="90000"/>
                        </a:lnSpc>
                        <a:spcBef>
                          <a:spcPts val="0"/>
                        </a:spcBef>
                        <a:spcAft>
                          <a:spcPts val="0"/>
                        </a:spcAft>
                        <a:buNone/>
                      </a:pPr>
                      <a:r>
                        <a:rPr lang="kk-KZ" sz="2000" u="none" strike="noStrike" cap="none" dirty="0">
                          <a:sym typeface="Tahoma"/>
                        </a:rPr>
                        <a:t>Әдеби-талдау эсседе тезиске оралу міндетті емес. Автор </a:t>
                      </a:r>
                      <a:r>
                        <a:rPr lang="kk-KZ" sz="2000" dirty="0">
                          <a:sym typeface="Tahoma"/>
                        </a:rPr>
                        <a:t>қ</a:t>
                      </a:r>
                      <a:r>
                        <a:rPr lang="kk-KZ" sz="2000" u="none" strike="noStrike" cap="none" dirty="0">
                          <a:sym typeface="Tahoma"/>
                        </a:rPr>
                        <a:t>озғалған тақырыптың маңыздылығы туралы жазып, көзқарасын қысқаша жеткізіп, аяқтайды.</a:t>
                      </a:r>
                      <a:endParaRPr sz="2000" b="0" u="none" strike="noStrike" cap="none" dirty="0">
                        <a:solidFill>
                          <a:srgbClr val="1F1F1F"/>
                        </a:solidFill>
                        <a:latin typeface="Times New Roman" panose="02020603050405020304" pitchFamily="18" charset="0"/>
                        <a:ea typeface="Tahoma"/>
                        <a:cs typeface="Times New Roman" panose="02020603050405020304" pitchFamily="18" charset="0"/>
                        <a:sym typeface="Tahoma"/>
                      </a:endParaRPr>
                    </a:p>
                  </a:txBody>
                  <a:tcPr marL="33300" marR="3330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2830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6" y="210099"/>
            <a:ext cx="9659155" cy="954107"/>
          </a:xfrm>
          <a:prstGeom prst="rect">
            <a:avLst/>
          </a:prstGeom>
          <a:noFill/>
        </p:spPr>
        <p:txBody>
          <a:bodyPr wrap="square" rtlCol="0">
            <a:sp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1-тапсырма. Шығармадағы көтерілген мәселелер арқылы тақырыбы мен идеясын анықтаңыз.</a:t>
            </a:r>
            <a:endParaRPr lang="ru-RU"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607657608"/>
              </p:ext>
            </p:extLst>
          </p:nvPr>
        </p:nvGraphicFramePr>
        <p:xfrm>
          <a:off x="540913" y="1519705"/>
          <a:ext cx="6618309" cy="4211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097248" y="4056845"/>
            <a:ext cx="4454114" cy="1754326"/>
          </a:xfrm>
          <a:prstGeom prst="rect">
            <a:avLst/>
          </a:prstGeom>
          <a:noFill/>
        </p:spPr>
        <p:txBody>
          <a:bodyPr wrap="square" rtlCol="0">
            <a:spAutoFit/>
          </a:bodyPr>
          <a:lstStyle/>
          <a:p>
            <a:r>
              <a:rPr lang="kk-KZ" b="1" dirty="0" smtClean="0">
                <a:latin typeface="Times New Roman" panose="02020603050405020304" pitchFamily="18" charset="0"/>
                <a:cs typeface="Times New Roman" panose="02020603050405020304" pitchFamily="18" charset="0"/>
              </a:rPr>
              <a:t>Дескриптор:</a:t>
            </a:r>
          </a:p>
          <a:p>
            <a:pPr marL="285750" indent="-285750">
              <a:buFont typeface="Wingdings" panose="05000000000000000000" pitchFamily="2" charset="2"/>
              <a:buChar char="ü"/>
            </a:pPr>
            <a:r>
              <a:rPr lang="kk-KZ" dirty="0">
                <a:latin typeface="Times New Roman" panose="02020603050405020304" pitchFamily="18" charset="0"/>
                <a:cs typeface="Times New Roman" panose="02020603050405020304" pitchFamily="18" charset="0"/>
              </a:rPr>
              <a:t>к</a:t>
            </a:r>
            <a:r>
              <a:rPr lang="kk-KZ" dirty="0" smtClean="0">
                <a:latin typeface="Times New Roman" panose="02020603050405020304" pitchFamily="18" charset="0"/>
                <a:cs typeface="Times New Roman" panose="02020603050405020304" pitchFamily="18" charset="0"/>
              </a:rPr>
              <a:t>өтерілген мәселелерді саралайды;</a:t>
            </a:r>
          </a:p>
          <a:p>
            <a:pPr marL="285750" indent="-285750">
              <a:buFont typeface="Wingdings" panose="05000000000000000000" pitchFamily="2" charset="2"/>
              <a:buChar char="ü"/>
            </a:pPr>
            <a:r>
              <a:rPr lang="kk-KZ" dirty="0">
                <a:latin typeface="Times New Roman" panose="02020603050405020304" pitchFamily="18" charset="0"/>
                <a:cs typeface="Times New Roman" panose="02020603050405020304" pitchFamily="18" charset="0"/>
              </a:rPr>
              <a:t>ш</a:t>
            </a:r>
            <a:r>
              <a:rPr lang="kk-KZ" dirty="0" smtClean="0">
                <a:latin typeface="Times New Roman" panose="02020603050405020304" pitchFamily="18" charset="0"/>
                <a:cs typeface="Times New Roman" panose="02020603050405020304" pitchFamily="18" charset="0"/>
              </a:rPr>
              <a:t>ығарманың тақырыбын анықтайды;</a:t>
            </a:r>
          </a:p>
          <a:p>
            <a:pPr marL="285750" indent="-285750">
              <a:buFont typeface="Wingdings" panose="05000000000000000000" pitchFamily="2" charset="2"/>
              <a:buChar char="ü"/>
            </a:pPr>
            <a:r>
              <a:rPr lang="kk-KZ" dirty="0">
                <a:latin typeface="Times New Roman" panose="02020603050405020304" pitchFamily="18" charset="0"/>
                <a:cs typeface="Times New Roman" panose="02020603050405020304" pitchFamily="18" charset="0"/>
              </a:rPr>
              <a:t>ш</a:t>
            </a:r>
            <a:r>
              <a:rPr lang="kk-KZ" dirty="0" smtClean="0">
                <a:latin typeface="Times New Roman" panose="02020603050405020304" pitchFamily="18" charset="0"/>
                <a:cs typeface="Times New Roman" panose="02020603050405020304" pitchFamily="18" charset="0"/>
              </a:rPr>
              <a:t>ығарманың идеясын түсіндіреді. </a:t>
            </a:r>
          </a:p>
          <a:p>
            <a:pPr marL="285750" indent="-285750">
              <a:buFont typeface="Wingdings" panose="05000000000000000000" pitchFamily="2" charset="2"/>
              <a:buChar char="ü"/>
            </a:pPr>
            <a:endParaRPr lang="kk-KZ"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b="1" dirty="0">
              <a:latin typeface="Times New Roman" panose="02020603050405020304" pitchFamily="18" charset="0"/>
              <a:cs typeface="Times New Roman" panose="02020603050405020304" pitchFamily="18" charset="0"/>
            </a:endParaRPr>
          </a:p>
        </p:txBody>
      </p:sp>
      <p:pic>
        <p:nvPicPr>
          <p:cNvPr id="8" name="Google Shape;170;p7"/>
          <p:cNvPicPr preferRelativeResize="0"/>
          <p:nvPr/>
        </p:nvPicPr>
        <p:blipFill rotWithShape="1">
          <a:blip r:embed="rId7">
            <a:alphaModFix/>
          </a:blip>
          <a:srcRect/>
          <a:stretch/>
        </p:blipFill>
        <p:spPr>
          <a:xfrm>
            <a:off x="8010660" y="1613220"/>
            <a:ext cx="1764405" cy="1733365"/>
          </a:xfrm>
          <a:prstGeom prst="rect">
            <a:avLst/>
          </a:prstGeom>
          <a:noFill/>
          <a:ln>
            <a:noFill/>
          </a:ln>
        </p:spPr>
      </p:pic>
    </p:spTree>
    <p:extLst>
      <p:ext uri="{BB962C8B-B14F-4D97-AF65-F5344CB8AC3E}">
        <p14:creationId xmlns:p14="http://schemas.microsoft.com/office/powerpoint/2010/main" val="2246907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155" y="261614"/>
            <a:ext cx="9659155" cy="523220"/>
          </a:xfrm>
          <a:prstGeom prst="rect">
            <a:avLst/>
          </a:prstGeom>
          <a:noFill/>
        </p:spPr>
        <p:txBody>
          <a:bodyPr wrap="square" rtlCol="0">
            <a:spAutoFit/>
          </a:bodyPr>
          <a:lstStyle/>
          <a:p>
            <a:r>
              <a:rPr lang="kk-KZ" sz="2800" b="1" dirty="0" smtClean="0">
                <a:solidFill>
                  <a:srgbClr val="002060"/>
                </a:solidFill>
                <a:latin typeface="Times New Roman" panose="02020603050405020304" pitchFamily="18" charset="0"/>
                <a:cs typeface="Times New Roman" panose="02020603050405020304" pitchFamily="18" charset="0"/>
              </a:rPr>
              <a:t>Жауап үлгісі:</a:t>
            </a:r>
            <a:endParaRPr lang="ru-RU"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744079510"/>
              </p:ext>
            </p:extLst>
          </p:nvPr>
        </p:nvGraphicFramePr>
        <p:xfrm>
          <a:off x="206063" y="1004550"/>
          <a:ext cx="6618309" cy="4211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rot="10800000" flipH="1" flipV="1">
            <a:off x="5885642" y="732541"/>
            <a:ext cx="5602312" cy="15727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Көтерілген мәселер:</a:t>
            </a:r>
          </a:p>
          <a:p>
            <a:pPr marL="285750" indent="-285750" algn="just">
              <a:buFont typeface="Wingdings" panose="05000000000000000000" pitchFamily="2" charset="2"/>
              <a:buChar char="v"/>
            </a:pPr>
            <a:r>
              <a:rPr lang="kk-KZ" sz="2000" dirty="0">
                <a:solidFill>
                  <a:schemeClr val="tx1"/>
                </a:solidFill>
                <a:latin typeface="Times New Roman" panose="02020603050405020304" pitchFamily="18" charset="0"/>
                <a:cs typeface="Times New Roman" panose="02020603050405020304" pitchFamily="18" charset="0"/>
              </a:rPr>
              <a:t>с</a:t>
            </a:r>
            <a:r>
              <a:rPr lang="kk-KZ" sz="2000" dirty="0" smtClean="0">
                <a:solidFill>
                  <a:schemeClr val="tx1"/>
                </a:solidFill>
                <a:latin typeface="Times New Roman" panose="02020603050405020304" pitchFamily="18" charset="0"/>
                <a:cs typeface="Times New Roman" panose="02020603050405020304" pitchFamily="18" charset="0"/>
              </a:rPr>
              <a:t>ағыныш </a:t>
            </a:r>
          </a:p>
          <a:p>
            <a:pPr marL="285750" indent="-285750">
              <a:buFont typeface="Wingdings" panose="05000000000000000000" pitchFamily="2" charset="2"/>
              <a:buChar char="v"/>
            </a:pPr>
            <a:r>
              <a:rPr lang="kk-KZ" sz="2000" dirty="0" smtClean="0">
                <a:solidFill>
                  <a:schemeClr val="tx1"/>
                </a:solidFill>
                <a:latin typeface="Times New Roman" panose="02020603050405020304" pitchFamily="18" charset="0"/>
                <a:cs typeface="Times New Roman" panose="02020603050405020304" pitchFamily="18" charset="0"/>
              </a:rPr>
              <a:t>аға-іні арасындағы бауырмашылық;</a:t>
            </a:r>
          </a:p>
          <a:p>
            <a:pPr marL="285750" indent="-285750" algn="just">
              <a:buFont typeface="Wingdings" panose="05000000000000000000" pitchFamily="2" charset="2"/>
              <a:buChar char="v"/>
            </a:pPr>
            <a:r>
              <a:rPr lang="kk-KZ" sz="2000" dirty="0">
                <a:solidFill>
                  <a:schemeClr val="tx1"/>
                </a:solidFill>
                <a:latin typeface="Times New Roman" panose="02020603050405020304" pitchFamily="18" charset="0"/>
                <a:cs typeface="Times New Roman" panose="02020603050405020304" pitchFamily="18" charset="0"/>
              </a:rPr>
              <a:t>ө</a:t>
            </a:r>
            <a:r>
              <a:rPr lang="kk-KZ" sz="2000" dirty="0" smtClean="0">
                <a:solidFill>
                  <a:schemeClr val="tx1"/>
                </a:solidFill>
                <a:latin typeface="Times New Roman" panose="02020603050405020304" pitchFamily="18" charset="0"/>
                <a:cs typeface="Times New Roman" panose="02020603050405020304" pitchFamily="18" charset="0"/>
              </a:rPr>
              <a:t>мірге деген махаббат.</a:t>
            </a:r>
          </a:p>
        </p:txBody>
      </p:sp>
      <p:sp>
        <p:nvSpPr>
          <p:cNvPr id="9" name="Скругленный прямоугольник 8"/>
          <p:cNvSpPr/>
          <p:nvPr/>
        </p:nvSpPr>
        <p:spPr>
          <a:xfrm rot="10800000" flipH="1" flipV="1">
            <a:off x="5885643" y="2427872"/>
            <a:ext cx="5602311" cy="10623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Шығарманың тақырыбы:</a:t>
            </a:r>
          </a:p>
          <a:p>
            <a:pPr algn="just"/>
            <a:r>
              <a:rPr lang="kk-KZ" sz="2000" dirty="0" smtClean="0">
                <a:solidFill>
                  <a:schemeClr val="tx1"/>
                </a:solidFill>
                <a:latin typeface="Times New Roman" panose="02020603050405020304" pitchFamily="18" charset="0"/>
                <a:cs typeface="Times New Roman" panose="02020603050405020304" pitchFamily="18" charset="0"/>
              </a:rPr>
              <a:t>Махаббат – адам жаратылысының ең басты байлығы.</a:t>
            </a:r>
          </a:p>
        </p:txBody>
      </p:sp>
      <p:sp>
        <p:nvSpPr>
          <p:cNvPr id="10" name="Скругленный прямоугольник 9"/>
          <p:cNvSpPr/>
          <p:nvPr/>
        </p:nvSpPr>
        <p:spPr>
          <a:xfrm rot="10800000" flipH="1" flipV="1">
            <a:off x="5885643" y="3612730"/>
            <a:ext cx="5692464" cy="2384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Шығарманың идеясы:</a:t>
            </a:r>
          </a:p>
          <a:p>
            <a:pPr algn="just"/>
            <a:r>
              <a:rPr lang="kk-KZ" sz="2000" dirty="0" smtClean="0">
                <a:solidFill>
                  <a:schemeClr val="tx1"/>
                </a:solidFill>
                <a:latin typeface="Times New Roman" panose="02020603050405020304" pitchFamily="18" charset="0"/>
                <a:cs typeface="Times New Roman" panose="02020603050405020304" pitchFamily="18" charset="0"/>
              </a:rPr>
              <a:t>Бұл шығарманың идеясы хәкім Абайдың «махабатсыз – дүние  бос» деген тұжырымымен сабақтас. Адам бойында махаббат болса, сағыныш та міндетті түрде болады. Адамның заңғар ұлылығы сағынышпен есептелінеді. Өлеңнің негізгі идеясы да ақынның осы тұжырымында көрініс тапқан.</a:t>
            </a:r>
          </a:p>
        </p:txBody>
      </p:sp>
    </p:spTree>
    <p:extLst>
      <p:ext uri="{BB962C8B-B14F-4D97-AF65-F5344CB8AC3E}">
        <p14:creationId xmlns:p14="http://schemas.microsoft.com/office/powerpoint/2010/main" val="3033596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6" y="210099"/>
            <a:ext cx="10483402" cy="830997"/>
          </a:xfrm>
          <a:prstGeom prst="rect">
            <a:avLst/>
          </a:prstGeom>
          <a:noFill/>
        </p:spPr>
        <p:txBody>
          <a:bodyPr wrap="square" rtlCol="0">
            <a:spAutoFit/>
          </a:bodyPr>
          <a:lstStyle/>
          <a:p>
            <a:r>
              <a:rPr lang="kk-KZ" sz="2400" b="1" dirty="0">
                <a:solidFill>
                  <a:srgbClr val="002060"/>
                </a:solidFill>
                <a:latin typeface="Times New Roman" panose="02020603050405020304" pitchFamily="18" charset="0"/>
                <a:cs typeface="Times New Roman" panose="02020603050405020304" pitchFamily="18" charset="0"/>
              </a:rPr>
              <a:t>2</a:t>
            </a:r>
            <a:r>
              <a:rPr lang="kk-KZ" sz="2400" b="1" dirty="0" smtClean="0">
                <a:solidFill>
                  <a:srgbClr val="002060"/>
                </a:solidFill>
                <a:latin typeface="Times New Roman" panose="02020603050405020304" pitchFamily="18" charset="0"/>
                <a:cs typeface="Times New Roman" panose="02020603050405020304" pitchFamily="18" charset="0"/>
              </a:rPr>
              <a:t>-тапсырма</a:t>
            </a:r>
            <a:r>
              <a:rPr lang="kk-KZ" sz="2400" b="1" dirty="0" smtClean="0">
                <a:solidFill>
                  <a:srgbClr val="002060"/>
                </a:solidFill>
                <a:latin typeface="Times New Roman" panose="02020603050405020304" pitchFamily="18" charset="0"/>
                <a:cs typeface="Times New Roman" panose="02020603050405020304" pitchFamily="18" charset="0"/>
              </a:rPr>
              <a:t>. </a:t>
            </a:r>
            <a:r>
              <a:rPr lang="kk-KZ" sz="2400" b="1" dirty="0" smtClean="0">
                <a:solidFill>
                  <a:srgbClr val="002060"/>
                </a:solidFill>
                <a:latin typeface="Times New Roman" panose="02020603050405020304" pitchFamily="18" charset="0"/>
                <a:cs typeface="Times New Roman" panose="02020603050405020304" pitchFamily="18" charset="0"/>
              </a:rPr>
              <a:t>Берілген үзінділерді саралай отырып, шығарма идеясын негізге алып ғаламдық тұрғыдан талдаңыз.</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98924" y="4069724"/>
            <a:ext cx="2820473" cy="2585323"/>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Дескриптор:</a:t>
            </a:r>
          </a:p>
          <a:p>
            <a:pPr marL="285750" indent="-285750">
              <a:buFont typeface="Wingdings" panose="05000000000000000000" pitchFamily="2" charset="2"/>
              <a:buChar char="ü"/>
            </a:pPr>
            <a:r>
              <a:rPr lang="kk-KZ" dirty="0" smtClean="0">
                <a:solidFill>
                  <a:prstClr val="black"/>
                </a:solidFill>
                <a:latin typeface="Times New Roman" panose="02020603050405020304" pitchFamily="18" charset="0"/>
                <a:cs typeface="Times New Roman" panose="02020603050405020304" pitchFamily="18" charset="0"/>
              </a:rPr>
              <a:t>үзінділердегі автор ойын саралайды;</a:t>
            </a:r>
            <a:endParaRPr lang="kk-KZ"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ғ</a:t>
            </a:r>
            <a:r>
              <a:rPr lang="kk-KZ" dirty="0" smtClean="0">
                <a:solidFill>
                  <a:prstClr val="black"/>
                </a:solidFill>
                <a:latin typeface="Times New Roman" panose="02020603050405020304" pitchFamily="18" charset="0"/>
                <a:cs typeface="Times New Roman" panose="02020603050405020304" pitchFamily="18" charset="0"/>
              </a:rPr>
              <a:t>аламдық тұрғыдан талдайды;</a:t>
            </a:r>
            <a:endParaRPr lang="kk-KZ"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ө</a:t>
            </a:r>
            <a:r>
              <a:rPr lang="kk-KZ" dirty="0" smtClean="0">
                <a:solidFill>
                  <a:prstClr val="black"/>
                </a:solidFill>
                <a:latin typeface="Times New Roman" panose="02020603050405020304" pitchFamily="18" charset="0"/>
                <a:cs typeface="Times New Roman" panose="02020603050405020304" pitchFamily="18" charset="0"/>
              </a:rPr>
              <a:t>з ойын білдіруде шығарманың идеясын негізге алады.</a:t>
            </a:r>
            <a:endParaRPr lang="kk-KZ"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39809293"/>
              </p:ext>
            </p:extLst>
          </p:nvPr>
        </p:nvGraphicFramePr>
        <p:xfrm>
          <a:off x="731233" y="1146221"/>
          <a:ext cx="8128000" cy="4389120"/>
        </p:xfrm>
        <a:graphic>
          <a:graphicData uri="http://schemas.openxmlformats.org/drawingml/2006/table">
            <a:tbl>
              <a:tblPr firstRow="1" bandRow="1">
                <a:tableStyleId>{5C22544A-7EE6-4342-B048-85BDC9FD1C3A}</a:tableStyleId>
              </a:tblPr>
              <a:tblGrid>
                <a:gridCol w="5167291"/>
                <a:gridCol w="2960709"/>
              </a:tblGrid>
              <a:tr h="755630">
                <a:tc>
                  <a:txBody>
                    <a:bodyPr/>
                    <a:lstStyle/>
                    <a:p>
                      <a:pPr algn="ctr"/>
                      <a:r>
                        <a:rPr lang="kk-KZ" sz="2400" dirty="0" smtClean="0">
                          <a:solidFill>
                            <a:schemeClr val="tx1"/>
                          </a:solidFill>
                          <a:latin typeface="Times New Roman" panose="02020603050405020304" pitchFamily="18" charset="0"/>
                          <a:cs typeface="Times New Roman" panose="02020603050405020304" pitchFamily="18" charset="0"/>
                        </a:rPr>
                        <a:t>Өлеңнен үзінді</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2400" dirty="0" smtClean="0">
                          <a:solidFill>
                            <a:schemeClr val="tx1"/>
                          </a:solidFill>
                          <a:latin typeface="Times New Roman" panose="02020603050405020304" pitchFamily="18" charset="0"/>
                          <a:cs typeface="Times New Roman" panose="02020603050405020304" pitchFamily="18" charset="0"/>
                        </a:rPr>
                        <a:t>Менің ойым</a:t>
                      </a:r>
                      <a:endParaRPr lang="ru-RU" sz="2400" dirty="0" smtClean="0">
                        <a:solidFill>
                          <a:schemeClr val="tx1"/>
                        </a:solidFill>
                        <a:latin typeface="Times New Roman" panose="02020603050405020304" pitchFamily="18" charset="0"/>
                        <a:cs typeface="Times New Roman" panose="02020603050405020304" pitchFamily="18" charset="0"/>
                      </a:endParaRPr>
                    </a:p>
                    <a:p>
                      <a:pPr algn="ctr"/>
                      <a:endParaRPr lang="ru-RU" sz="2400" dirty="0">
                        <a:solidFill>
                          <a:schemeClr val="tx1"/>
                        </a:solidFill>
                        <a:latin typeface="Times New Roman" panose="02020603050405020304" pitchFamily="18" charset="0"/>
                        <a:cs typeface="Times New Roman" panose="02020603050405020304" pitchFamily="18" charset="0"/>
                      </a:endParaRPr>
                    </a:p>
                  </a:txBody>
                  <a:tcPr/>
                </a:tc>
              </a:tr>
              <a:tr h="1074647">
                <a:tc>
                  <a:txBody>
                    <a:bodyPr/>
                    <a:lstStyle/>
                    <a:p>
                      <a:pPr algn="l"/>
                      <a:r>
                        <a:rPr lang="kk-KZ" sz="2400" dirty="0" smtClean="0">
                          <a:solidFill>
                            <a:schemeClr val="tx1"/>
                          </a:solidFill>
                          <a:latin typeface="Times New Roman" panose="02020603050405020304" pitchFamily="18" charset="0"/>
                          <a:cs typeface="Times New Roman" panose="02020603050405020304" pitchFamily="18" charset="0"/>
                        </a:rPr>
                        <a:t>Өмірде</a:t>
                      </a:r>
                      <a:r>
                        <a:rPr lang="kk-KZ" sz="2400" baseline="0" dirty="0" smtClean="0">
                          <a:solidFill>
                            <a:schemeClr val="tx1"/>
                          </a:solidFill>
                          <a:latin typeface="Times New Roman" panose="02020603050405020304" pitchFamily="18" charset="0"/>
                          <a:cs typeface="Times New Roman" panose="02020603050405020304" pitchFamily="18" charset="0"/>
                        </a:rPr>
                        <a:t> мынау сағынбағандар – бақытсыз, бақсыз, талайсыз.</a:t>
                      </a:r>
                    </a:p>
                    <a:p>
                      <a:pPr algn="l"/>
                      <a:r>
                        <a:rPr lang="kk-KZ" sz="2400" baseline="0" dirty="0" smtClean="0">
                          <a:solidFill>
                            <a:schemeClr val="tx1"/>
                          </a:solidFill>
                          <a:latin typeface="Times New Roman" panose="02020603050405020304" pitchFamily="18" charset="0"/>
                          <a:cs typeface="Times New Roman" panose="02020603050405020304" pitchFamily="18" charset="0"/>
                        </a:rPr>
                        <a:t>Қазақтың жыры Абайсыз. </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2400" dirty="0">
                        <a:solidFill>
                          <a:schemeClr val="tx1"/>
                        </a:solidFill>
                        <a:latin typeface="Times New Roman" panose="02020603050405020304" pitchFamily="18" charset="0"/>
                        <a:cs typeface="Times New Roman" panose="02020603050405020304" pitchFamily="18" charset="0"/>
                      </a:endParaRPr>
                    </a:p>
                  </a:txBody>
                  <a:tcPr/>
                </a:tc>
              </a:tr>
              <a:tr h="743986">
                <a:tc>
                  <a:txBody>
                    <a:bodyPr/>
                    <a:lstStyle/>
                    <a:p>
                      <a:pPr algn="l"/>
                      <a:r>
                        <a:rPr lang="kk-KZ" sz="2400" dirty="0" smtClean="0">
                          <a:solidFill>
                            <a:schemeClr val="tx1"/>
                          </a:solidFill>
                          <a:latin typeface="Times New Roman" panose="02020603050405020304" pitchFamily="18" charset="0"/>
                          <a:cs typeface="Times New Roman" panose="02020603050405020304" pitchFamily="18" charset="0"/>
                        </a:rPr>
                        <a:t>Сағынбай барсаң, таулар да сенің алдыңнан шықпас асқақтап...</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2400" dirty="0">
                        <a:solidFill>
                          <a:schemeClr val="tx1"/>
                        </a:solidFill>
                        <a:latin typeface="Times New Roman" panose="02020603050405020304" pitchFamily="18" charset="0"/>
                        <a:cs typeface="Times New Roman" panose="02020603050405020304" pitchFamily="18" charset="0"/>
                      </a:endParaRPr>
                    </a:p>
                  </a:txBody>
                  <a:tcPr/>
                </a:tc>
              </a:tr>
              <a:tr h="1405307">
                <a:tc>
                  <a:txBody>
                    <a:bodyPr/>
                    <a:lstStyle/>
                    <a:p>
                      <a:pPr algn="l"/>
                      <a:r>
                        <a:rPr lang="kk-KZ" sz="2400" dirty="0" smtClean="0">
                          <a:solidFill>
                            <a:schemeClr val="tx1"/>
                          </a:solidFill>
                          <a:latin typeface="Times New Roman" panose="02020603050405020304" pitchFamily="18" charset="0"/>
                          <a:cs typeface="Times New Roman" panose="02020603050405020304" pitchFamily="18" charset="0"/>
                        </a:rPr>
                        <a:t>Көкірегіңде</a:t>
                      </a:r>
                      <a:r>
                        <a:rPr lang="kk-KZ" sz="2400" baseline="0" dirty="0" smtClean="0">
                          <a:solidFill>
                            <a:schemeClr val="tx1"/>
                          </a:solidFill>
                          <a:latin typeface="Times New Roman" panose="02020603050405020304" pitchFamily="18" charset="0"/>
                          <a:cs typeface="Times New Roman" panose="02020603050405020304" pitchFamily="18" charset="0"/>
                        </a:rPr>
                        <a:t> сағыныш барда, мұрат та сенде бар, жаным.</a:t>
                      </a:r>
                    </a:p>
                    <a:p>
                      <a:pPr algn="l"/>
                      <a:r>
                        <a:rPr lang="kk-KZ" sz="2400" baseline="0" dirty="0" smtClean="0">
                          <a:solidFill>
                            <a:schemeClr val="tx1"/>
                          </a:solidFill>
                          <a:latin typeface="Times New Roman" panose="02020603050405020304" pitchFamily="18" charset="0"/>
                          <a:cs typeface="Times New Roman" panose="02020603050405020304" pitchFamily="18" charset="0"/>
                        </a:rPr>
                        <a:t>Алдыңда тұрған қыраттың саған көрінбей жатқан ар жағын.</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kk-KZ" sz="2400"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44161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764" y="364645"/>
            <a:ext cx="10006884" cy="1200329"/>
          </a:xfrm>
          <a:prstGeom prst="rect">
            <a:avLst/>
          </a:prstGeom>
          <a:noFill/>
        </p:spPr>
        <p:txBody>
          <a:bodyPr wrap="square" rtlCol="0">
            <a:spAutoFit/>
          </a:bodyPr>
          <a:lstStyle/>
          <a:p>
            <a:r>
              <a:rPr lang="kk-KZ" sz="2400" b="1" dirty="0" smtClean="0">
                <a:solidFill>
                  <a:srgbClr val="002060"/>
                </a:solidFill>
                <a:latin typeface="Times New Roman" panose="02020603050405020304" pitchFamily="18" charset="0"/>
                <a:cs typeface="Times New Roman" panose="02020603050405020304" pitchFamily="18" charset="0"/>
              </a:rPr>
              <a:t>3-тапсырма</a:t>
            </a:r>
            <a:r>
              <a:rPr lang="kk-KZ" sz="2400" b="1" dirty="0" smtClean="0">
                <a:solidFill>
                  <a:srgbClr val="002060"/>
                </a:solidFill>
                <a:latin typeface="Times New Roman" panose="02020603050405020304" pitchFamily="18" charset="0"/>
                <a:cs typeface="Times New Roman" panose="02020603050405020304" pitchFamily="18" charset="0"/>
              </a:rPr>
              <a:t>. </a:t>
            </a:r>
            <a:r>
              <a:rPr lang="kk-KZ" sz="2400" b="1" dirty="0" smtClean="0">
                <a:solidFill>
                  <a:srgbClr val="002060"/>
                </a:solidFill>
                <a:latin typeface="Times New Roman" panose="02020603050405020304" pitchFamily="18" charset="0"/>
                <a:cs typeface="Times New Roman" panose="02020603050405020304" pitchFamily="18" charset="0"/>
              </a:rPr>
              <a:t>Өлеңнің негізгі идеясын ғаламдық тұрғыдан талдап «Сағыныш, не деген керемет ең!» тақырыбында әдеби эссе жазыңыз. (180-200 сөз)</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047178" y="5061398"/>
            <a:ext cx="4333741" cy="1477328"/>
          </a:xfrm>
          <a:prstGeom prst="rect">
            <a:avLst/>
          </a:prstGeom>
          <a:noFill/>
        </p:spPr>
        <p:txBody>
          <a:bodyPr wrap="square" rtlCol="0">
            <a:spAutoFit/>
          </a:bodyPr>
          <a:lstStyle/>
          <a:p>
            <a:r>
              <a:rPr lang="kk-KZ" b="1" dirty="0" smtClean="0">
                <a:solidFill>
                  <a:prstClr val="black"/>
                </a:solidFill>
                <a:latin typeface="Times New Roman" panose="02020603050405020304" pitchFamily="18" charset="0"/>
                <a:cs typeface="Times New Roman" panose="02020603050405020304" pitchFamily="18" charset="0"/>
              </a:rPr>
              <a:t>Дескриптор:</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ә</a:t>
            </a:r>
            <a:r>
              <a:rPr lang="kk-KZ" dirty="0" smtClean="0">
                <a:solidFill>
                  <a:prstClr val="black"/>
                </a:solidFill>
                <a:latin typeface="Times New Roman" panose="02020603050405020304" pitchFamily="18" charset="0"/>
                <a:cs typeface="Times New Roman" panose="02020603050405020304" pitchFamily="18" charset="0"/>
              </a:rPr>
              <a:t>деби эссе жазады;</a:t>
            </a:r>
          </a:p>
          <a:p>
            <a:pPr marL="285750" indent="-285750">
              <a:buFont typeface="Wingdings" panose="05000000000000000000" pitchFamily="2" charset="2"/>
              <a:buChar char="ü"/>
            </a:pPr>
            <a:r>
              <a:rPr lang="kk-KZ" dirty="0">
                <a:solidFill>
                  <a:prstClr val="black"/>
                </a:solidFill>
                <a:latin typeface="Times New Roman" panose="02020603050405020304" pitchFamily="18" charset="0"/>
                <a:cs typeface="Times New Roman" panose="02020603050405020304" pitchFamily="18" charset="0"/>
              </a:rPr>
              <a:t>э</a:t>
            </a:r>
            <a:r>
              <a:rPr lang="kk-KZ" dirty="0" smtClean="0">
                <a:solidFill>
                  <a:prstClr val="black"/>
                </a:solidFill>
                <a:latin typeface="Times New Roman" panose="02020603050405020304" pitchFamily="18" charset="0"/>
                <a:cs typeface="Times New Roman" panose="02020603050405020304" pitchFamily="18" charset="0"/>
              </a:rPr>
              <a:t>ссе құрылымын, сөз көлемін сақтайды.</a:t>
            </a:r>
            <a:endParaRPr lang="kk-KZ" dirty="0" smtClean="0">
              <a:solidFill>
                <a:prstClr val="black"/>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182" y="1614175"/>
            <a:ext cx="5506996" cy="3282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8042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650" y="480555"/>
            <a:ext cx="10006884" cy="646331"/>
          </a:xfrm>
          <a:prstGeom prst="rect">
            <a:avLst/>
          </a:prstGeom>
          <a:noFill/>
        </p:spPr>
        <p:txBody>
          <a:bodyPr wrap="square" rtlCol="0">
            <a:spAutoFit/>
          </a:bodyPr>
          <a:lstStyle/>
          <a:p>
            <a:r>
              <a:rPr lang="kk-KZ" sz="3600" b="1" dirty="0" smtClean="0">
                <a:solidFill>
                  <a:srgbClr val="0070C0"/>
                </a:solidFill>
                <a:latin typeface="Times New Roman" panose="02020603050405020304" pitchFamily="18" charset="0"/>
                <a:cs typeface="Times New Roman" panose="02020603050405020304" pitchFamily="18" charset="0"/>
              </a:rPr>
              <a:t>Бүгінгі сабақта:</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38648" y="1661375"/>
            <a:ext cx="9043886" cy="2369880"/>
          </a:xfrm>
          <a:prstGeom prst="rect">
            <a:avLst/>
          </a:prstGeom>
          <a:noFill/>
        </p:spPr>
        <p:txBody>
          <a:bodyPr wrap="none" rtlCol="0">
            <a:spAutoFit/>
          </a:bodyPr>
          <a:lstStyle/>
          <a:p>
            <a:r>
              <a:rPr lang="kk-KZ" sz="2800" dirty="0" smtClean="0">
                <a:solidFill>
                  <a:srgbClr val="002060"/>
                </a:solidFill>
                <a:latin typeface="Times New Roman" panose="02020603050405020304" pitchFamily="18" charset="0"/>
                <a:cs typeface="Times New Roman" panose="02020603050405020304" pitchFamily="18" charset="0"/>
              </a:rPr>
              <a:t>Шығармада көтерілген мәселелерді сараладыңыз;</a:t>
            </a:r>
          </a:p>
          <a:p>
            <a:r>
              <a:rPr lang="kk-KZ" sz="2800" dirty="0" smtClean="0">
                <a:solidFill>
                  <a:srgbClr val="002060"/>
                </a:solidFill>
                <a:latin typeface="Times New Roman" panose="02020603050405020304" pitchFamily="18" charset="0"/>
                <a:cs typeface="Times New Roman" panose="02020603050405020304" pitchFamily="18" charset="0"/>
              </a:rPr>
              <a:t>Шығарманың тақырыбы мен идеясын анықтадыңыз;</a:t>
            </a:r>
          </a:p>
          <a:p>
            <a:r>
              <a:rPr lang="kk-KZ" sz="2800" dirty="0" smtClean="0">
                <a:solidFill>
                  <a:srgbClr val="002060"/>
                </a:solidFill>
                <a:latin typeface="Times New Roman" panose="02020603050405020304" pitchFamily="18" charset="0"/>
                <a:cs typeface="Times New Roman" panose="02020603050405020304" pitchFamily="18" charset="0"/>
              </a:rPr>
              <a:t>Өлеңнің негізгі идеясын ғаламдық тұрғыдан талдадыңыз;</a:t>
            </a:r>
          </a:p>
          <a:p>
            <a:r>
              <a:rPr lang="kk-KZ" sz="2800" dirty="0" smtClean="0">
                <a:solidFill>
                  <a:srgbClr val="002060"/>
                </a:solidFill>
                <a:latin typeface="Times New Roman" panose="02020603050405020304" pitchFamily="18" charset="0"/>
                <a:cs typeface="Times New Roman" panose="02020603050405020304" pitchFamily="18" charset="0"/>
              </a:rPr>
              <a:t>Әдеби эссе жаздыңыз.</a:t>
            </a:r>
          </a:p>
          <a:p>
            <a:endParaRPr lang="kk-KZ" dirty="0" smtClean="0"/>
          </a:p>
          <a:p>
            <a:endParaRPr lang="ru-RU"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1661375"/>
            <a:ext cx="540913" cy="556394"/>
          </a:xfrm>
          <a:prstGeom prst="rect">
            <a:avLst/>
          </a:prstGeom>
        </p:spPr>
      </p:pic>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2045595"/>
            <a:ext cx="540913" cy="556394"/>
          </a:xfrm>
          <a:prstGeom prst="rect">
            <a:avLst/>
          </a:prstGeom>
        </p:spPr>
      </p:pic>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2474061"/>
            <a:ext cx="540913" cy="556394"/>
          </a:xfrm>
          <a:prstGeom prst="rect">
            <a:avLst/>
          </a:prstGeom>
        </p:spPr>
      </p:pic>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r="45680"/>
          <a:stretch/>
        </p:blipFill>
        <p:spPr>
          <a:xfrm>
            <a:off x="1197735" y="2963054"/>
            <a:ext cx="540913" cy="556394"/>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786" y="2895242"/>
            <a:ext cx="3597313" cy="3341004"/>
          </a:xfrm>
          <a:prstGeom prst="rect">
            <a:avLst/>
          </a:prstGeom>
        </p:spPr>
      </p:pic>
    </p:spTree>
    <p:extLst>
      <p:ext uri="{BB962C8B-B14F-4D97-AF65-F5344CB8AC3E}">
        <p14:creationId xmlns:p14="http://schemas.microsoft.com/office/powerpoint/2010/main" val="1161256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892" y="429039"/>
            <a:ext cx="10006884" cy="646331"/>
          </a:xfrm>
          <a:prstGeom prst="rect">
            <a:avLst/>
          </a:prstGeom>
          <a:noFill/>
        </p:spPr>
        <p:txBody>
          <a:bodyPr wrap="square" rtlCol="0">
            <a:spAutoFit/>
          </a:bodyPr>
          <a:lstStyle/>
          <a:p>
            <a:r>
              <a:rPr lang="kk-KZ" sz="3600" b="1" dirty="0" smtClean="0">
                <a:solidFill>
                  <a:srgbClr val="0070C0"/>
                </a:solidFill>
                <a:latin typeface="Times New Roman" panose="02020603050405020304" pitchFamily="18" charset="0"/>
                <a:cs typeface="Times New Roman" panose="02020603050405020304" pitchFamily="18" charset="0"/>
              </a:rPr>
              <a:t>Қосымша тапсырма:</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57149" y="1481071"/>
            <a:ext cx="184731" cy="646331"/>
          </a:xfrm>
          <a:prstGeom prst="rect">
            <a:avLst/>
          </a:prstGeom>
          <a:noFill/>
        </p:spPr>
        <p:txBody>
          <a:bodyPr wrap="none" rtlCol="0">
            <a:spAutoFit/>
          </a:bodyPr>
          <a:lstStyle/>
          <a:p>
            <a:endParaRPr lang="kk-KZ" dirty="0" smtClean="0">
              <a:solidFill>
                <a:prstClr val="black"/>
              </a:solidFill>
            </a:endParaRPr>
          </a:p>
          <a:p>
            <a:endParaRPr lang="ru-RU" dirty="0">
              <a:solidFill>
                <a:prstClr val="black"/>
              </a:solidFill>
            </a:endParaRPr>
          </a:p>
        </p:txBody>
      </p:sp>
      <p:sp>
        <p:nvSpPr>
          <p:cNvPr id="3" name="TextBox 2"/>
          <p:cNvSpPr txBox="1"/>
          <p:nvPr/>
        </p:nvSpPr>
        <p:spPr>
          <a:xfrm>
            <a:off x="1063966" y="1342572"/>
            <a:ext cx="8839888" cy="1569660"/>
          </a:xfrm>
          <a:prstGeom prst="rect">
            <a:avLst/>
          </a:prstGeom>
          <a:noFill/>
        </p:spPr>
        <p:txBody>
          <a:bodyPr wrap="square" rtlCol="0">
            <a:spAutoFit/>
          </a:bodyPr>
          <a:lstStyle/>
          <a:p>
            <a:r>
              <a:rPr lang="kk-KZ" sz="2400" dirty="0" smtClean="0">
                <a:solidFill>
                  <a:srgbClr val="002060"/>
                </a:solidFill>
                <a:latin typeface="Times New Roman" panose="02020603050405020304" pitchFamily="18" charset="0"/>
                <a:cs typeface="Times New Roman" panose="02020603050405020304" pitchFamily="18" charset="0"/>
              </a:rPr>
              <a:t>Ата-анаңыздан, достарыңыздан, айналадағы адамдардан сағыныш ұғымы туралы сұрастырып, журналистік репортаж даярлаңыз. Оны бейнежазбаға түсіріп, өңдеп, жинақтап </a:t>
            </a:r>
            <a:r>
              <a:rPr lang="en-US" sz="2400" dirty="0" smtClean="0">
                <a:solidFill>
                  <a:srgbClr val="002060"/>
                </a:solidFill>
                <a:latin typeface="Times New Roman" panose="02020603050405020304" pitchFamily="18" charset="0"/>
                <a:cs typeface="Times New Roman" panose="02020603050405020304" pitchFamily="18" charset="0"/>
              </a:rPr>
              <a:t>#</a:t>
            </a:r>
            <a:r>
              <a:rPr lang="kk-KZ" sz="2400" dirty="0" smtClean="0">
                <a:solidFill>
                  <a:srgbClr val="002060"/>
                </a:solidFill>
                <a:latin typeface="Times New Roman" panose="02020603050405020304" pitchFamily="18" charset="0"/>
                <a:cs typeface="Times New Roman" panose="02020603050405020304" pitchFamily="18" charset="0"/>
              </a:rPr>
              <a:t>төлегенайбергенов</a:t>
            </a:r>
          </a:p>
          <a:p>
            <a:r>
              <a:rPr lang="en-US" sz="2400" dirty="0" smtClean="0">
                <a:solidFill>
                  <a:srgbClr val="002060"/>
                </a:solidFill>
                <a:latin typeface="Times New Roman" panose="02020603050405020304" pitchFamily="18" charset="0"/>
                <a:cs typeface="Times New Roman" panose="02020603050405020304" pitchFamily="18" charset="0"/>
              </a:rPr>
              <a:t>#</a:t>
            </a:r>
            <a:r>
              <a:rPr lang="kk-KZ" sz="2400" dirty="0" smtClean="0">
                <a:solidFill>
                  <a:srgbClr val="002060"/>
                </a:solidFill>
                <a:latin typeface="Times New Roman" panose="02020603050405020304" pitchFamily="18" charset="0"/>
                <a:cs typeface="Times New Roman" panose="02020603050405020304" pitchFamily="18" charset="0"/>
              </a:rPr>
              <a:t>сағыныш хештектерімен әлеуметтік желіге жүктеңіз</a:t>
            </a:r>
            <a:r>
              <a:rPr lang="kk-KZ" dirty="0" smtClean="0"/>
              <a:t>.</a:t>
            </a:r>
            <a:endParaRPr lang="ru-RU" dirty="0"/>
          </a:p>
        </p:txBody>
      </p:sp>
      <p:pic>
        <p:nvPicPr>
          <p:cNvPr id="13" name="Google Shape;305;p15"/>
          <p:cNvPicPr preferRelativeResize="0"/>
          <p:nvPr/>
        </p:nvPicPr>
        <p:blipFill rotWithShape="1">
          <a:blip r:embed="rId2">
            <a:alphaModFix/>
          </a:blip>
          <a:srcRect/>
          <a:stretch/>
        </p:blipFill>
        <p:spPr>
          <a:xfrm>
            <a:off x="6454074" y="3619840"/>
            <a:ext cx="2728563" cy="1596104"/>
          </a:xfrm>
          <a:prstGeom prst="rect">
            <a:avLst/>
          </a:prstGeom>
          <a:noFill/>
          <a:ln>
            <a:noFill/>
          </a:ln>
        </p:spPr>
      </p:pic>
    </p:spTree>
    <p:extLst>
      <p:ext uri="{BB962C8B-B14F-4D97-AF65-F5344CB8AC3E}">
        <p14:creationId xmlns:p14="http://schemas.microsoft.com/office/powerpoint/2010/main" val="16609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552" y="951979"/>
            <a:ext cx="10515600" cy="1325563"/>
          </a:xfrm>
        </p:spPr>
        <p:txBody>
          <a:bodyPr>
            <a:normAutofit fontScale="90000"/>
          </a:bodyPr>
          <a:lstStyle/>
          <a:p>
            <a:r>
              <a:rPr lang="kk-KZ" sz="6000" b="1" dirty="0" smtClean="0">
                <a:solidFill>
                  <a:srgbClr val="0070C0"/>
                </a:solidFill>
                <a:latin typeface="Times New Roman" panose="02020603050405020304" pitchFamily="18" charset="0"/>
                <a:cs typeface="Times New Roman" panose="02020603050405020304" pitchFamily="18" charset="0"/>
              </a:rPr>
              <a:t>Оқу</a:t>
            </a:r>
            <a:r>
              <a:rPr lang="kk-KZ" sz="6000" b="1" dirty="0" smtClean="0">
                <a:solidFill>
                  <a:srgbClr val="0070C0"/>
                </a:solidFill>
                <a:latin typeface="Times New Roman" panose="02020603050405020304" pitchFamily="18" charset="0"/>
                <a:cs typeface="Times New Roman" panose="02020603050405020304" pitchFamily="18" charset="0"/>
              </a:rPr>
              <a:t> </a:t>
            </a:r>
            <a:r>
              <a:rPr lang="kk-KZ" sz="6000" b="1" dirty="0" smtClean="0">
                <a:solidFill>
                  <a:srgbClr val="0070C0"/>
                </a:solidFill>
                <a:latin typeface="Times New Roman" panose="02020603050405020304" pitchFamily="18" charset="0"/>
                <a:cs typeface="Times New Roman" panose="02020603050405020304" pitchFamily="18" charset="0"/>
              </a:rPr>
              <a:t>мақсаты:</a:t>
            </a:r>
            <a:br>
              <a:rPr lang="kk-KZ" sz="6000" b="1" dirty="0" smtClean="0">
                <a:solidFill>
                  <a:srgbClr val="0070C0"/>
                </a:solidFill>
                <a:latin typeface="Times New Roman" panose="02020603050405020304" pitchFamily="18" charset="0"/>
                <a:cs typeface="Times New Roman" panose="02020603050405020304" pitchFamily="18" charset="0"/>
              </a:rPr>
            </a:br>
            <a:endParaRPr lang="ru-RU" sz="60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45080" y="1965509"/>
            <a:ext cx="9539785" cy="1938992"/>
          </a:xfrm>
          <a:prstGeom prst="rect">
            <a:avLst/>
          </a:prstGeom>
          <a:noFill/>
        </p:spPr>
        <p:txBody>
          <a:bodyPr wrap="square" rtlCol="0">
            <a:spAutoFit/>
          </a:bodyPr>
          <a:lstStyle/>
          <a:p>
            <a:pPr marL="285750" indent="-285750">
              <a:buFont typeface="Arial" panose="020B0604020202020204" pitchFamily="34" charset="0"/>
              <a:buChar char="•"/>
            </a:pPr>
            <a:r>
              <a:rPr lang="kk-KZ" sz="4000" dirty="0" smtClean="0">
                <a:solidFill>
                  <a:prstClr val="black"/>
                </a:solidFill>
                <a:latin typeface="Times New Roman" panose="02020603050405020304" pitchFamily="18" charset="0"/>
                <a:cs typeface="Times New Roman" panose="02020603050405020304" pitchFamily="18" charset="0"/>
              </a:rPr>
              <a:t>Б/С 9.3.3.1 шығарманың </a:t>
            </a:r>
            <a:r>
              <a:rPr lang="kk-KZ" sz="4000" dirty="0" smtClean="0">
                <a:solidFill>
                  <a:prstClr val="black"/>
                </a:solidFill>
                <a:latin typeface="Times New Roman" panose="02020603050405020304" pitchFamily="18" charset="0"/>
                <a:cs typeface="Times New Roman" panose="02020603050405020304" pitchFamily="18" charset="0"/>
              </a:rPr>
              <a:t>идеясын ғаламдық тұрғыдан талдап, әдеби эссе жазу.</a:t>
            </a:r>
            <a:endParaRPr lang="ru-RU" sz="4000" dirty="0">
              <a:solidFill>
                <a:prstClr val="black"/>
              </a:solidFill>
              <a:latin typeface="Times New Roman" panose="02020603050405020304" pitchFamily="18" charset="0"/>
              <a:cs typeface="Times New Roman" panose="02020603050405020304" pitchFamily="18" charset="0"/>
            </a:endParaRPr>
          </a:p>
        </p:txBody>
      </p:sp>
      <p:pic>
        <p:nvPicPr>
          <p:cNvPr id="6" name="Google Shape;210;p12"/>
          <p:cNvPicPr preferRelativeResize="0"/>
          <p:nvPr/>
        </p:nvPicPr>
        <p:blipFill rotWithShape="1">
          <a:blip r:embed="rId2">
            <a:alphaModFix/>
          </a:blip>
          <a:srcRect/>
          <a:stretch/>
        </p:blipFill>
        <p:spPr>
          <a:xfrm>
            <a:off x="4441589" y="3904501"/>
            <a:ext cx="2697453" cy="2697453"/>
          </a:xfrm>
          <a:prstGeom prst="rect">
            <a:avLst/>
          </a:prstGeom>
          <a:noFill/>
          <a:ln>
            <a:noFill/>
          </a:ln>
        </p:spPr>
      </p:pic>
    </p:spTree>
    <p:extLst>
      <p:ext uri="{BB962C8B-B14F-4D97-AF65-F5344CB8AC3E}">
        <p14:creationId xmlns:p14="http://schemas.microsoft.com/office/powerpoint/2010/main" val="55383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552" y="951979"/>
            <a:ext cx="10515600" cy="1325563"/>
          </a:xfrm>
        </p:spPr>
        <p:txBody>
          <a:bodyPr>
            <a:normAutofit fontScale="90000"/>
          </a:bodyPr>
          <a:lstStyle/>
          <a:p>
            <a:r>
              <a:rPr lang="kk-KZ" sz="6000" b="1" dirty="0" smtClean="0">
                <a:solidFill>
                  <a:srgbClr val="0070C0"/>
                </a:solidFill>
                <a:latin typeface="Times New Roman" panose="02020603050405020304" pitchFamily="18" charset="0"/>
                <a:cs typeface="Times New Roman" panose="02020603050405020304" pitchFamily="18" charset="0"/>
              </a:rPr>
              <a:t>Сабақтың мақсаты:</a:t>
            </a:r>
            <a:br>
              <a:rPr lang="kk-KZ" sz="6000" b="1" dirty="0" smtClean="0">
                <a:solidFill>
                  <a:srgbClr val="0070C0"/>
                </a:solidFill>
                <a:latin typeface="Times New Roman" panose="02020603050405020304" pitchFamily="18" charset="0"/>
                <a:cs typeface="Times New Roman" panose="02020603050405020304" pitchFamily="18" charset="0"/>
              </a:rPr>
            </a:br>
            <a:endParaRPr lang="ru-RU" sz="60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58714" y="2107330"/>
            <a:ext cx="9539785" cy="1323439"/>
          </a:xfrm>
          <a:prstGeom prst="rect">
            <a:avLst/>
          </a:prstGeom>
          <a:noFill/>
        </p:spPr>
        <p:txBody>
          <a:bodyPr wrap="square" rtlCol="0">
            <a:spAutoFit/>
          </a:bodyPr>
          <a:lstStyle/>
          <a:p>
            <a:pPr marL="285750" indent="-285750">
              <a:buFont typeface="Arial" panose="020B0604020202020204" pitchFamily="34" charset="0"/>
              <a:buChar char="•"/>
            </a:pPr>
            <a:r>
              <a:rPr lang="kk-KZ" sz="4000" dirty="0">
                <a:latin typeface="Times New Roman" panose="02020603050405020304" pitchFamily="18" charset="0"/>
                <a:cs typeface="Times New Roman" panose="02020603050405020304" pitchFamily="18" charset="0"/>
              </a:rPr>
              <a:t>ш</a:t>
            </a:r>
            <a:r>
              <a:rPr lang="kk-KZ" sz="4000" dirty="0" smtClean="0">
                <a:latin typeface="Times New Roman" panose="02020603050405020304" pitchFamily="18" charset="0"/>
                <a:cs typeface="Times New Roman" panose="02020603050405020304" pitchFamily="18" charset="0"/>
              </a:rPr>
              <a:t>ығарманың идеясын ғаламдық </a:t>
            </a:r>
            <a:r>
              <a:rPr lang="kk-KZ" sz="4000" dirty="0" smtClean="0">
                <a:latin typeface="Times New Roman" panose="02020603050405020304" pitchFamily="18" charset="0"/>
                <a:cs typeface="Times New Roman" panose="02020603050405020304" pitchFamily="18" charset="0"/>
              </a:rPr>
              <a:t>тұрғыдан талдап, әдеби эссе жазу.</a:t>
            </a:r>
            <a:endParaRPr lang="ru-RU" sz="4000" dirty="0">
              <a:latin typeface="Times New Roman" panose="02020603050405020304" pitchFamily="18" charset="0"/>
              <a:cs typeface="Times New Roman" panose="02020603050405020304" pitchFamily="18" charset="0"/>
            </a:endParaRPr>
          </a:p>
        </p:txBody>
      </p:sp>
      <p:pic>
        <p:nvPicPr>
          <p:cNvPr id="5" name="Google Shape;112;p2"/>
          <p:cNvPicPr preferRelativeResize="0"/>
          <p:nvPr/>
        </p:nvPicPr>
        <p:blipFill rotWithShape="1">
          <a:blip r:embed="rId2">
            <a:alphaModFix/>
          </a:blip>
          <a:srcRect/>
          <a:stretch/>
        </p:blipFill>
        <p:spPr>
          <a:xfrm>
            <a:off x="3322796" y="3904501"/>
            <a:ext cx="4005129" cy="2503206"/>
          </a:xfrm>
          <a:prstGeom prst="rect">
            <a:avLst/>
          </a:prstGeom>
          <a:noFill/>
          <a:ln>
            <a:noFill/>
          </a:ln>
        </p:spPr>
      </p:pic>
    </p:spTree>
    <p:extLst>
      <p:ext uri="{BB962C8B-B14F-4D97-AF65-F5344CB8AC3E}">
        <p14:creationId xmlns:p14="http://schemas.microsoft.com/office/powerpoint/2010/main" val="177803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158" y="913343"/>
            <a:ext cx="10515600" cy="1325563"/>
          </a:xfrm>
        </p:spPr>
        <p:txBody>
          <a:bodyPr>
            <a:normAutofit fontScale="90000"/>
          </a:bodyPr>
          <a:lstStyle/>
          <a:p>
            <a:r>
              <a:rPr lang="kk-KZ" sz="6000" b="1" dirty="0" smtClean="0">
                <a:solidFill>
                  <a:srgbClr val="0070C0"/>
                </a:solidFill>
                <a:latin typeface="Times New Roman" panose="02020603050405020304" pitchFamily="18" charset="0"/>
                <a:cs typeface="Times New Roman" panose="02020603050405020304" pitchFamily="18" charset="0"/>
              </a:rPr>
              <a:t>Бағалау критерийлері</a:t>
            </a:r>
            <a:r>
              <a:rPr lang="kk-KZ" sz="6000" b="1" dirty="0" smtClean="0">
                <a:solidFill>
                  <a:srgbClr val="0070C0"/>
                </a:solidFill>
                <a:latin typeface="Times New Roman" panose="02020603050405020304" pitchFamily="18" charset="0"/>
                <a:cs typeface="Times New Roman" panose="02020603050405020304" pitchFamily="18" charset="0"/>
              </a:rPr>
              <a:t>:</a:t>
            </a:r>
            <a:r>
              <a:rPr lang="kk-KZ" sz="6000" b="1" dirty="0" smtClean="0">
                <a:solidFill>
                  <a:srgbClr val="0070C0"/>
                </a:solidFill>
                <a:latin typeface="Times New Roman" panose="02020603050405020304" pitchFamily="18" charset="0"/>
                <a:cs typeface="Times New Roman" panose="02020603050405020304" pitchFamily="18" charset="0"/>
              </a:rPr>
              <a:t/>
            </a:r>
            <a:br>
              <a:rPr lang="kk-KZ" sz="6000" b="1" dirty="0" smtClean="0">
                <a:solidFill>
                  <a:srgbClr val="0070C0"/>
                </a:solidFill>
                <a:latin typeface="Times New Roman" panose="02020603050405020304" pitchFamily="18" charset="0"/>
                <a:cs typeface="Times New Roman" panose="02020603050405020304" pitchFamily="18" charset="0"/>
              </a:rPr>
            </a:br>
            <a:endParaRPr lang="ru-RU" sz="60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0158" y="2017178"/>
            <a:ext cx="9539785" cy="2308324"/>
          </a:xfrm>
          <a:prstGeom prst="rect">
            <a:avLst/>
          </a:prstGeom>
          <a:noFill/>
        </p:spPr>
        <p:txBody>
          <a:bodyPr wrap="square" rtlCol="0">
            <a:spAutoFit/>
          </a:bodyPr>
          <a:lstStyle/>
          <a:p>
            <a:pPr marL="457200" indent="-457200" algn="just">
              <a:buFont typeface="Wingdings" panose="05000000000000000000" pitchFamily="2" charset="2"/>
              <a:buChar char="Ø"/>
            </a:pPr>
            <a:r>
              <a:rPr lang="kk-KZ" sz="3600" b="1" dirty="0" smtClean="0">
                <a:solidFill>
                  <a:srgbClr val="002060"/>
                </a:solidFill>
                <a:latin typeface="Times New Roman" panose="02020603050405020304" pitchFamily="18" charset="0"/>
                <a:cs typeface="Times New Roman" panose="02020603050405020304" pitchFamily="18" charset="0"/>
              </a:rPr>
              <a:t>шығарманың </a:t>
            </a:r>
            <a:r>
              <a:rPr lang="kk-KZ" sz="3600" b="1" dirty="0">
                <a:solidFill>
                  <a:srgbClr val="002060"/>
                </a:solidFill>
                <a:latin typeface="Times New Roman" panose="02020603050405020304" pitchFamily="18" charset="0"/>
                <a:cs typeface="Times New Roman" panose="02020603050405020304" pitchFamily="18" charset="0"/>
              </a:rPr>
              <a:t>негізгі идеясын анықтайды;</a:t>
            </a:r>
          </a:p>
          <a:p>
            <a:pPr marL="285750" indent="-285750" algn="just">
              <a:buFont typeface="Wingdings" panose="05000000000000000000" pitchFamily="2" charset="2"/>
              <a:buChar char="Ø"/>
            </a:pPr>
            <a:r>
              <a:rPr lang="kk-KZ" sz="3600" b="1" dirty="0" smtClean="0">
                <a:solidFill>
                  <a:srgbClr val="002060"/>
                </a:solidFill>
                <a:latin typeface="Times New Roman" panose="02020603050405020304" pitchFamily="18" charset="0"/>
                <a:cs typeface="Times New Roman" panose="02020603050405020304" pitchFamily="18" charset="0"/>
              </a:rPr>
              <a:t> шығарманың </a:t>
            </a:r>
            <a:r>
              <a:rPr lang="kk-KZ" sz="3600" b="1" dirty="0">
                <a:solidFill>
                  <a:srgbClr val="002060"/>
                </a:solidFill>
                <a:latin typeface="Times New Roman" panose="02020603050405020304" pitchFamily="18" charset="0"/>
                <a:cs typeface="Times New Roman" panose="02020603050405020304" pitchFamily="18" charset="0"/>
              </a:rPr>
              <a:t>идеясын ғаламдық тұрғыдан талдайды;</a:t>
            </a:r>
          </a:p>
          <a:p>
            <a:pPr marL="285750" indent="-285750" algn="just">
              <a:buFont typeface="Wingdings" panose="05000000000000000000" pitchFamily="2" charset="2"/>
              <a:buChar char="Ø"/>
            </a:pPr>
            <a:r>
              <a:rPr lang="kk-KZ" sz="3600" b="1" dirty="0" smtClean="0">
                <a:solidFill>
                  <a:srgbClr val="002060"/>
                </a:solidFill>
                <a:latin typeface="Times New Roman" panose="02020603050405020304" pitchFamily="18" charset="0"/>
                <a:cs typeface="Times New Roman" panose="02020603050405020304" pitchFamily="18" charset="0"/>
              </a:rPr>
              <a:t> әдеби </a:t>
            </a:r>
            <a:r>
              <a:rPr lang="kk-KZ" sz="3600" b="1" dirty="0">
                <a:solidFill>
                  <a:srgbClr val="002060"/>
                </a:solidFill>
                <a:latin typeface="Times New Roman" panose="02020603050405020304" pitchFamily="18" charset="0"/>
                <a:cs typeface="Times New Roman" panose="02020603050405020304" pitchFamily="18" charset="0"/>
              </a:rPr>
              <a:t>эссе жазады.</a:t>
            </a: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6" name="Google Shape;140;p4"/>
          <p:cNvPicPr preferRelativeResize="0"/>
          <p:nvPr/>
        </p:nvPicPr>
        <p:blipFill rotWithShape="1">
          <a:blip r:embed="rId2">
            <a:alphaModFix/>
          </a:blip>
          <a:srcRect b="23426"/>
          <a:stretch/>
        </p:blipFill>
        <p:spPr>
          <a:xfrm>
            <a:off x="7974716" y="3661158"/>
            <a:ext cx="2903892" cy="2192471"/>
          </a:xfrm>
          <a:prstGeom prst="rect">
            <a:avLst/>
          </a:prstGeom>
          <a:noFill/>
          <a:ln>
            <a:noFill/>
          </a:ln>
        </p:spPr>
      </p:pic>
    </p:spTree>
    <p:extLst>
      <p:ext uri="{BB962C8B-B14F-4D97-AF65-F5344CB8AC3E}">
        <p14:creationId xmlns:p14="http://schemas.microsoft.com/office/powerpoint/2010/main" val="135064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767" y="0"/>
            <a:ext cx="10515600" cy="1325563"/>
          </a:xfrm>
        </p:spPr>
        <p:txBody>
          <a:bodyPr/>
          <a:lstStyle/>
          <a:p>
            <a:r>
              <a:rPr lang="kk-KZ" b="1" dirty="0" smtClean="0">
                <a:solidFill>
                  <a:srgbClr val="0070C0"/>
                </a:solidFill>
                <a:latin typeface="Times New Roman" panose="02020603050405020304" pitchFamily="18" charset="0"/>
                <a:cs typeface="Times New Roman" panose="02020603050405020304" pitchFamily="18" charset="0"/>
              </a:rPr>
              <a:t>Ойтүрткі </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9378" y="4354576"/>
            <a:ext cx="2151441" cy="2067636"/>
          </a:xfrm>
          <a:prstGeom prst="rect">
            <a:avLst/>
          </a:prstGeom>
        </p:spPr>
      </p:pic>
      <p:sp>
        <p:nvSpPr>
          <p:cNvPr id="5" name="Выноска-облако 4"/>
          <p:cNvSpPr/>
          <p:nvPr/>
        </p:nvSpPr>
        <p:spPr>
          <a:xfrm>
            <a:off x="805219" y="826554"/>
            <a:ext cx="10139148" cy="4735772"/>
          </a:xfrm>
          <a:prstGeom prst="cloud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28600" lvl="0" indent="-228600">
              <a:lnSpc>
                <a:spcPct val="90000"/>
              </a:lnSpc>
              <a:spcBef>
                <a:spcPts val="1000"/>
              </a:spcBef>
              <a:buFont typeface="Arial" panose="020B0604020202020204" pitchFamily="34" charset="0"/>
              <a:buChar char="•"/>
            </a:pPr>
            <a:r>
              <a:rPr lang="kk-KZ" sz="3200" b="1">
                <a:solidFill>
                  <a:prstClr val="black"/>
                </a:solidFill>
                <a:latin typeface="Times New Roman" panose="02020603050405020304" pitchFamily="18" charset="0"/>
                <a:cs typeface="Times New Roman" panose="02020603050405020304" pitchFamily="18" charset="0"/>
              </a:rPr>
              <a:t>Сағыныш дегеніміз не?</a:t>
            </a:r>
          </a:p>
          <a:p>
            <a:pPr marL="228600" lvl="0" indent="-228600">
              <a:lnSpc>
                <a:spcPct val="90000"/>
              </a:lnSpc>
              <a:spcBef>
                <a:spcPts val="1000"/>
              </a:spcBef>
              <a:buFont typeface="Arial" panose="020B0604020202020204" pitchFamily="34" charset="0"/>
              <a:buChar char="•"/>
            </a:pPr>
            <a:r>
              <a:rPr lang="kk-KZ" sz="3200" b="1">
                <a:solidFill>
                  <a:prstClr val="black"/>
                </a:solidFill>
                <a:latin typeface="Times New Roman" panose="02020603050405020304" pitchFamily="18" charset="0"/>
                <a:cs typeface="Times New Roman" panose="02020603050405020304" pitchFamily="18" charset="0"/>
              </a:rPr>
              <a:t>Сіз кімді сағынасыз?</a:t>
            </a:r>
          </a:p>
          <a:p>
            <a:pPr marL="228600" lvl="0" indent="-228600">
              <a:lnSpc>
                <a:spcPct val="90000"/>
              </a:lnSpc>
              <a:spcBef>
                <a:spcPts val="1000"/>
              </a:spcBef>
              <a:buFont typeface="Arial" panose="020B0604020202020204" pitchFamily="34" charset="0"/>
              <a:buChar char="•"/>
            </a:pPr>
            <a:r>
              <a:rPr lang="kk-KZ" sz="3200" b="1">
                <a:solidFill>
                  <a:prstClr val="black"/>
                </a:solidFill>
                <a:latin typeface="Times New Roman" panose="02020603050405020304" pitchFamily="18" charset="0"/>
                <a:cs typeface="Times New Roman" panose="02020603050405020304" pitchFamily="18" charset="0"/>
              </a:rPr>
              <a:t>Адам бойындағы сағыныш сезімі қалай пайда болады деп ойлайсыз?</a:t>
            </a:r>
            <a:endParaRPr lang="ru-RU"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279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40;p13"/>
          <p:cNvPicPr preferRelativeResize="0"/>
          <p:nvPr/>
        </p:nvPicPr>
        <p:blipFill rotWithShape="1">
          <a:blip r:embed="rId2">
            <a:alphaModFix/>
          </a:blip>
          <a:srcRect/>
          <a:stretch/>
        </p:blipFill>
        <p:spPr>
          <a:xfrm>
            <a:off x="10421779" y="4889944"/>
            <a:ext cx="1638853" cy="1599566"/>
          </a:xfrm>
          <a:prstGeom prst="rect">
            <a:avLst/>
          </a:prstGeom>
          <a:noFill/>
          <a:ln>
            <a:noFill/>
          </a:ln>
        </p:spPr>
      </p:pic>
      <p:sp>
        <p:nvSpPr>
          <p:cNvPr id="7" name="Прямоугольник с двумя скругленными противолежащими углами 6"/>
          <p:cNvSpPr/>
          <p:nvPr/>
        </p:nvSpPr>
        <p:spPr>
          <a:xfrm>
            <a:off x="1073062" y="849554"/>
            <a:ext cx="9558544" cy="5332882"/>
          </a:xfrm>
          <a:prstGeom prst="round2Diag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28600" lvl="0" indent="-228600" algn="just">
              <a:lnSpc>
                <a:spcPct val="90000"/>
              </a:lnSpc>
              <a:spcBef>
                <a:spcPts val="1000"/>
              </a:spcBef>
              <a:buFont typeface="Arial" panose="020B0604020202020204" pitchFamily="34" charset="0"/>
              <a:buChar char="•"/>
            </a:pPr>
            <a:r>
              <a:rPr lang="kk-KZ" sz="3000" dirty="0">
                <a:solidFill>
                  <a:prstClr val="black"/>
                </a:solidFill>
                <a:latin typeface="Times New Roman" panose="02020603050405020304" pitchFamily="18" charset="0"/>
                <a:cs typeface="Times New Roman" panose="02020603050405020304" pitchFamily="18" charset="0"/>
              </a:rPr>
              <a:t>Сағыныш дегеніміз – адам бойындағы бір сарқылмайтын дүние деп ойлаймын. Ата-анама деген, ауылым, тауым, далам, әжеме деген сағыныш тіпті де шексіз. Адам сағынбаса сезімсіз болғаны шығар? Сағынудың өзі керемет!</a:t>
            </a:r>
            <a:endParaRPr lang="kk-KZ" sz="3000" b="1" dirty="0">
              <a:solidFill>
                <a:prstClr val="black"/>
              </a:solidFill>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kk-KZ" sz="3000" dirty="0">
                <a:solidFill>
                  <a:prstClr val="black"/>
                </a:solidFill>
                <a:latin typeface="Times New Roman" panose="02020603050405020304" pitchFamily="18" charset="0"/>
                <a:cs typeface="Times New Roman" panose="02020603050405020304" pitchFamily="18" charset="0"/>
              </a:rPr>
              <a:t>Мен көбінде айналамда жүрген, мен үшін қымбат жандарды сағынамын.</a:t>
            </a:r>
          </a:p>
          <a:p>
            <a:pPr marL="228600" lvl="0" indent="-228600" algn="just">
              <a:lnSpc>
                <a:spcPct val="90000"/>
              </a:lnSpc>
              <a:spcBef>
                <a:spcPts val="1000"/>
              </a:spcBef>
              <a:buFont typeface="Arial" panose="020B0604020202020204" pitchFamily="34" charset="0"/>
              <a:buChar char="•"/>
            </a:pPr>
            <a:r>
              <a:rPr lang="kk-KZ" sz="3000" dirty="0">
                <a:solidFill>
                  <a:prstClr val="black"/>
                </a:solidFill>
                <a:latin typeface="Times New Roman" panose="02020603050405020304" pitchFamily="18" charset="0"/>
                <a:cs typeface="Times New Roman" panose="02020603050405020304" pitchFamily="18" charset="0"/>
              </a:rPr>
              <a:t>Адам бойындағы сағыныш сезімі көбінде ерекше өзіңе жақын бір адамды ойлағанда пайда болады деп ойлаймын. Себебі, сол адамды еске түсіргенде не ойлап отырғанда бойымызда бір жылулық болып, сол сезім сізді сағынуға жетелегендей болады.</a:t>
            </a:r>
            <a:endParaRPr lang="ru-RU" dirty="0"/>
          </a:p>
        </p:txBody>
      </p:sp>
      <p:sp>
        <p:nvSpPr>
          <p:cNvPr id="2" name="Прямоугольник 1"/>
          <p:cNvSpPr/>
          <p:nvPr/>
        </p:nvSpPr>
        <p:spPr>
          <a:xfrm>
            <a:off x="373487" y="141668"/>
            <a:ext cx="7010173" cy="707886"/>
          </a:xfrm>
          <a:prstGeom prst="rect">
            <a:avLst/>
          </a:prstGeom>
        </p:spPr>
        <p:txBody>
          <a:bodyPr wrap="square">
            <a:spAutoFit/>
          </a:bodyPr>
          <a:lstStyle/>
          <a:p>
            <a:r>
              <a:rPr lang="kk-KZ" sz="4000" b="1" dirty="0" smtClean="0">
                <a:solidFill>
                  <a:srgbClr val="0070C0"/>
                </a:solidFill>
                <a:latin typeface="Times New Roman" panose="02020603050405020304" pitchFamily="18" charset="0"/>
                <a:cs typeface="Times New Roman" panose="02020603050405020304" pitchFamily="18" charset="0"/>
              </a:rPr>
              <a:t>Жауап үлгісі:</a:t>
            </a:r>
            <a:endParaRPr lang="ru-RU" sz="4000" dirty="0"/>
          </a:p>
        </p:txBody>
      </p:sp>
    </p:spTree>
    <p:extLst>
      <p:ext uri="{BB962C8B-B14F-4D97-AF65-F5344CB8AC3E}">
        <p14:creationId xmlns:p14="http://schemas.microsoft.com/office/powerpoint/2010/main" val="1914305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xmlns="" id="{F17F92E3-DC25-4151-A5D9-15422AFEECF0}"/>
              </a:ext>
            </a:extLst>
          </p:cNvPr>
          <p:cNvSpPr/>
          <p:nvPr/>
        </p:nvSpPr>
        <p:spPr>
          <a:xfrm>
            <a:off x="6808379" y="4818505"/>
            <a:ext cx="2848385" cy="307777"/>
          </a:xfrm>
          <a:prstGeom prst="rect">
            <a:avLst/>
          </a:prstGeom>
        </p:spPr>
        <p:txBody>
          <a:bodyPr wrap="square">
            <a:spAutoFit/>
          </a:bodyPr>
          <a:lstStyle/>
          <a:p>
            <a:r>
              <a:rPr lang="kk-KZ" sz="1400" dirty="0">
                <a:solidFill>
                  <a:srgbClr val="FFFFFF"/>
                </a:solidFill>
                <a:latin typeface="Tahoma" panose="020B0604030504040204" pitchFamily="34" charset="0"/>
                <a:ea typeface="Tahoma" panose="020B0604030504040204" pitchFamily="34" charset="0"/>
                <a:cs typeface="Tahoma" panose="020B0604030504040204" pitchFamily="34" charset="0"/>
              </a:rPr>
              <a:t>Ә</a:t>
            </a:r>
            <a:r>
              <a:rPr lang="kk-KZ" sz="1400" dirty="0" smtClean="0">
                <a:solidFill>
                  <a:srgbClr val="FFFFFF"/>
                </a:solidFill>
                <a:latin typeface="Tahoma" panose="020B0604030504040204" pitchFamily="34" charset="0"/>
                <a:ea typeface="Tahoma" panose="020B0604030504040204" pitchFamily="34" charset="0"/>
                <a:cs typeface="Tahoma" panose="020B0604030504040204" pitchFamily="34" charset="0"/>
              </a:rPr>
              <a:t>деби өмірд</a:t>
            </a:r>
            <a:endParaRPr lang="en-ID" sz="1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7118049" y="3657980"/>
            <a:ext cx="2704231" cy="307777"/>
          </a:xfrm>
          <a:prstGeom prst="rect">
            <a:avLst/>
          </a:prstGeom>
          <a:noFill/>
        </p:spPr>
        <p:txBody>
          <a:bodyPr wrap="square" rtlCol="0">
            <a:spAutoFit/>
          </a:bodyPr>
          <a:lstStyle/>
          <a:p>
            <a:r>
              <a:rPr lang="kk-KZ" sz="1400" dirty="0" smtClean="0">
                <a:solidFill>
                  <a:prstClr val="white"/>
                </a:solidFill>
                <a:latin typeface="Tahoma" panose="020B0604030504040204" pitchFamily="34" charset="0"/>
                <a:ea typeface="Tahoma" panose="020B0604030504040204" pitchFamily="34" charset="0"/>
                <a:cs typeface="Tahoma" panose="020B0604030504040204" pitchFamily="34" charset="0"/>
              </a:rPr>
              <a:t>Әдеби</a:t>
            </a:r>
            <a:endParaRPr lang="ru-RU" sz="1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Группа 7"/>
          <p:cNvGrpSpPr/>
          <p:nvPr/>
        </p:nvGrpSpPr>
        <p:grpSpPr>
          <a:xfrm>
            <a:off x="875763" y="1223493"/>
            <a:ext cx="9852337" cy="4481848"/>
            <a:chOff x="928695" y="560898"/>
            <a:chExt cx="10439324" cy="5353057"/>
          </a:xfrm>
        </p:grpSpPr>
        <p:sp>
          <p:nvSpPr>
            <p:cNvPr id="4" name="Полилиния 3"/>
            <p:cNvSpPr/>
            <p:nvPr/>
          </p:nvSpPr>
          <p:spPr>
            <a:xfrm>
              <a:off x="931242" y="560898"/>
              <a:ext cx="520744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lumMod val="20000"/>
                <a:lumOff val="8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дегеніміз</a:t>
              </a:r>
              <a:r>
                <a:rPr lang="en-US"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(фр. тіл.</a:t>
              </a:r>
              <a:r>
                <a:rPr lang="en-US"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essai -тәжірбие, лат.т. </a:t>
              </a:r>
              <a:r>
                <a:rPr lang="en-US"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                      </a:t>
              </a: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exagium – құрау) – философиялық, әдеби, тарихи, публицистикалық, әлеуметтану, саяси және тағы басқа саладағы ғылыми емес, автордың жеке көзқарасын білдіретін прозалық мәтін. </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sp>
          <p:nvSpPr>
            <p:cNvPr id="5" name="Полилиния 4"/>
            <p:cNvSpPr/>
            <p:nvPr/>
          </p:nvSpPr>
          <p:spPr>
            <a:xfrm>
              <a:off x="6147454" y="564535"/>
              <a:ext cx="520744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lumMod val="40000"/>
                <a:lumOff val="60000"/>
                <a:alpha val="76667"/>
              </a:schemeClr>
            </a:solidFill>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 еркін композициялық құрылымға негізделген немесе    көркем-публицистикалық жанрдың бір түрі.</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sp>
          <p:nvSpPr>
            <p:cNvPr id="6" name="Полилиния 5"/>
            <p:cNvSpPr/>
            <p:nvPr/>
          </p:nvSpPr>
          <p:spPr>
            <a:xfrm>
              <a:off x="928695" y="3249955"/>
              <a:ext cx="520744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rgbClr val="C1ADE1">
                <a:alpha val="63137"/>
              </a:srgbClr>
            </a:solidFill>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қатаң түрде жоспарға негізделуі міндетті емес.</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sp>
          <p:nvSpPr>
            <p:cNvPr id="7" name="Полилиния 6"/>
            <p:cNvSpPr/>
            <p:nvPr/>
          </p:nvSpPr>
          <p:spPr>
            <a:xfrm>
              <a:off x="6158819" y="3249955"/>
              <a:ext cx="5209200" cy="266400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rgbClr val="E1D7F1">
                <a:alpha val="49804"/>
              </a:srgb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kk-KZ" sz="2000" dirty="0" smtClean="0">
                  <a:solidFill>
                    <a:srgbClr val="593593"/>
                  </a:solidFill>
                  <a:latin typeface="Tahoma" panose="020B0604030504040204" pitchFamily="34" charset="0"/>
                  <a:ea typeface="Tahoma" panose="020B0604030504040204" pitchFamily="34" charset="0"/>
                  <a:cs typeface="Tahoma" panose="020B0604030504040204" pitchFamily="34" charset="0"/>
                </a:rPr>
                <a:t>Эссе жеке көзқарас, сараптама, дәлелдемелерге негізделеді.</a:t>
              </a:r>
              <a:endParaRPr lang="ru-RU" sz="2000" dirty="0">
                <a:solidFill>
                  <a:srgbClr val="593593"/>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Заголовок 1"/>
          <p:cNvSpPr txBox="1">
            <a:spLocks/>
          </p:cNvSpPr>
          <p:nvPr/>
        </p:nvSpPr>
        <p:spPr>
          <a:xfrm>
            <a:off x="510654" y="300251"/>
            <a:ext cx="10515600" cy="709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3600" b="1" dirty="0" smtClean="0">
                <a:solidFill>
                  <a:srgbClr val="0070C0"/>
                </a:solidFill>
                <a:latin typeface="Times New Roman" panose="02020603050405020304" pitchFamily="18" charset="0"/>
                <a:cs typeface="Times New Roman" panose="02020603050405020304" pitchFamily="18" charset="0"/>
              </a:rPr>
              <a:t>Анықтама бұрышы</a:t>
            </a: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497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Арка 5"/>
          <p:cNvSpPr/>
          <p:nvPr/>
        </p:nvSpPr>
        <p:spPr>
          <a:xfrm>
            <a:off x="-4498633" y="-333856"/>
            <a:ext cx="7063024" cy="7063024"/>
          </a:xfrm>
          <a:prstGeom prst="blockArc">
            <a:avLst>
              <a:gd name="adj1" fmla="val 18900000"/>
              <a:gd name="adj2" fmla="val 2700000"/>
              <a:gd name="adj3" fmla="val 306"/>
            </a:avLst>
          </a:prstGeom>
          <a:ln>
            <a:solidFill>
              <a:srgbClr val="593593"/>
            </a:solidFill>
          </a:ln>
        </p:spPr>
        <p:style>
          <a:lnRef idx="2">
            <a:schemeClr val="accent4">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2751957" y="1008683"/>
            <a:ext cx="8465542" cy="2233579"/>
          </a:xfrm>
          <a:custGeom>
            <a:avLst/>
            <a:gdLst>
              <a:gd name="connsiteX0" fmla="*/ 0 w 7185840"/>
              <a:gd name="connsiteY0" fmla="*/ 0 h 1855199"/>
              <a:gd name="connsiteX1" fmla="*/ 7185840 w 7185840"/>
              <a:gd name="connsiteY1" fmla="*/ 0 h 1855199"/>
              <a:gd name="connsiteX2" fmla="*/ 7185840 w 7185840"/>
              <a:gd name="connsiteY2" fmla="*/ 1855199 h 1855199"/>
              <a:gd name="connsiteX3" fmla="*/ 0 w 7185840"/>
              <a:gd name="connsiteY3" fmla="*/ 1855199 h 1855199"/>
              <a:gd name="connsiteX4" fmla="*/ 0 w 7185840"/>
              <a:gd name="connsiteY4" fmla="*/ 0 h 1855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840" h="1855199">
                <a:moveTo>
                  <a:pt x="0" y="0"/>
                </a:moveTo>
                <a:lnTo>
                  <a:pt x="7185840" y="0"/>
                </a:lnTo>
                <a:lnTo>
                  <a:pt x="7185840" y="1855199"/>
                </a:lnTo>
                <a:lnTo>
                  <a:pt x="0" y="1855199"/>
                </a:lnTo>
                <a:lnTo>
                  <a:pt x="0" y="0"/>
                </a:lnTo>
                <a:close/>
              </a:path>
            </a:pathLst>
          </a:custGeom>
          <a:solidFill>
            <a:schemeClr val="accent2">
              <a:lumMod val="20000"/>
              <a:lumOff val="80000"/>
            </a:schemeClr>
          </a:solidFill>
          <a:ln w="12700">
            <a:solidFill>
              <a:srgbClr val="FD9951"/>
            </a:solidFill>
          </a:ln>
          <a:effectLst/>
          <a:scene3d>
            <a:camera prst="orthographicFront"/>
            <a:lightRig rig="flat" dir="t"/>
          </a:scene3d>
          <a:sp3d prstMaterial="dkEdge"/>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189845" tIns="35560" rIns="35560" bIns="35560" numCol="1" spcCol="1270" anchor="ctr" anchorCtr="0">
            <a:noAutofit/>
          </a:bodyPr>
          <a:lstStyle/>
          <a:p>
            <a:pPr defTabSz="622300">
              <a:lnSpc>
                <a:spcPct val="90000"/>
              </a:lnSpc>
              <a:spcBef>
                <a:spcPct val="0"/>
              </a:spcBef>
              <a:spcAft>
                <a:spcPct val="35000"/>
              </a:spcAft>
            </a:pP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Эссе жазушының өзіндік көзқарасын, сыни ойын жетілдіру, ұстанымын дәлелді бекіту үшін жан-жақты білім алып, ақпараттық қарулану, тақырыпты ашуда метатанымдық білігін тиімді қолдану, шығармашылық қабілетін шыңдау, ой жүйелілігін реттеу, жазу түрлеріне қарай жазу тәсілдерін таңдай біліп, эссе түріне қарай жазу стилін сақтау, ой жүйесінің бірізділігін сақтауда сөз оралымдарын тиімді қолдану, шығармашыл жазбаларда сөздік қорының байлығын дамыту, талдау жұмыстарында қажетті термин сөздерді тиімді қолдану.</a:t>
            </a:r>
            <a:endParaRPr lang="ru-RU"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Овал 7"/>
          <p:cNvSpPr/>
          <p:nvPr/>
        </p:nvSpPr>
        <p:spPr>
          <a:xfrm>
            <a:off x="1814157" y="1112258"/>
            <a:ext cx="1875600" cy="1873771"/>
          </a:xfrm>
          <a:prstGeom prst="ellipse">
            <a:avLst/>
          </a:prstGeom>
          <a:ln w="12700"/>
        </p:spPr>
        <p:style>
          <a:lnRef idx="1">
            <a:schemeClr val="accent3">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Полилиния 8"/>
          <p:cNvSpPr/>
          <p:nvPr/>
        </p:nvSpPr>
        <p:spPr>
          <a:xfrm>
            <a:off x="2751957" y="3572619"/>
            <a:ext cx="8465542" cy="2033846"/>
          </a:xfrm>
          <a:custGeom>
            <a:avLst/>
            <a:gdLst>
              <a:gd name="connsiteX0" fmla="*/ 0 w 7185840"/>
              <a:gd name="connsiteY0" fmla="*/ 0 h 1499017"/>
              <a:gd name="connsiteX1" fmla="*/ 7185840 w 7185840"/>
              <a:gd name="connsiteY1" fmla="*/ 0 h 1499017"/>
              <a:gd name="connsiteX2" fmla="*/ 7185840 w 7185840"/>
              <a:gd name="connsiteY2" fmla="*/ 1499017 h 1499017"/>
              <a:gd name="connsiteX3" fmla="*/ 0 w 7185840"/>
              <a:gd name="connsiteY3" fmla="*/ 1499017 h 1499017"/>
              <a:gd name="connsiteX4" fmla="*/ 0 w 7185840"/>
              <a:gd name="connsiteY4" fmla="*/ 0 h 149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5840" h="1499017">
                <a:moveTo>
                  <a:pt x="0" y="0"/>
                </a:moveTo>
                <a:lnTo>
                  <a:pt x="7185840" y="0"/>
                </a:lnTo>
                <a:lnTo>
                  <a:pt x="7185840" y="1499017"/>
                </a:lnTo>
                <a:lnTo>
                  <a:pt x="0" y="1499017"/>
                </a:lnTo>
                <a:lnTo>
                  <a:pt x="0" y="0"/>
                </a:lnTo>
                <a:close/>
              </a:path>
            </a:pathLst>
          </a:custGeom>
          <a:solidFill>
            <a:srgbClr val="E1D7F1"/>
          </a:solidFill>
          <a:ln w="12700">
            <a:solidFill>
              <a:srgbClr val="8A65C7"/>
            </a:solidFill>
          </a:ln>
          <a:effectLst/>
          <a:scene3d>
            <a:camera prst="orthographicFront"/>
            <a:lightRig rig="flat" dir="t"/>
          </a:scene3d>
          <a:sp3d prstMaterial="dkEdge"/>
        </p:spPr>
        <p:style>
          <a:lnRef idx="0">
            <a:schemeClr val="lt1">
              <a:hueOff val="0"/>
              <a:satOff val="0"/>
              <a:lumOff val="0"/>
              <a:alphaOff val="0"/>
            </a:schemeClr>
          </a:lnRef>
          <a:fillRef idx="2">
            <a:schemeClr val="accent3">
              <a:hueOff val="17092709"/>
              <a:satOff val="-37525"/>
              <a:lumOff val="-19412"/>
              <a:alphaOff val="0"/>
            </a:schemeClr>
          </a:fillRef>
          <a:effectRef idx="1">
            <a:schemeClr val="accent3">
              <a:hueOff val="17092709"/>
              <a:satOff val="-37525"/>
              <a:lumOff val="-19412"/>
              <a:alphaOff val="0"/>
            </a:schemeClr>
          </a:effectRef>
          <a:fontRef idx="minor">
            <a:schemeClr val="dk1"/>
          </a:fontRef>
        </p:style>
        <p:txBody>
          <a:bodyPr spcFirstLastPara="0" vert="horz" wrap="square" lIns="1189845" tIns="38100" rIns="38100" bIns="38100" numCol="1" spcCol="1270" anchor="ctr" anchorCtr="0">
            <a:noAutofit/>
          </a:bodyPr>
          <a:lstStyle/>
          <a:p>
            <a:pPr defTabSz="666750">
              <a:lnSpc>
                <a:spcPct val="90000"/>
              </a:lnSpc>
              <a:spcBef>
                <a:spcPct val="0"/>
              </a:spcBef>
              <a:spcAft>
                <a:spcPct val="35000"/>
              </a:spcAft>
            </a:pP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Басқа эссе түрлеріне ұқсамайды. </a:t>
            </a:r>
            <a:r>
              <a:rPr lang="kk-KZ" b="1" i="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Біріншіден</a:t>
            </a: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ол әдеби шығармаларға негізделген. </a:t>
            </a:r>
            <a:r>
              <a:rPr lang="kk-KZ" b="1" i="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Екіншіден</a:t>
            </a: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автордың айтқысы келген идеяларын болжап түсінуге негізделген, яғни түсіндірмені қажет ететін пікірталас немесе жұмбақты табуды қажет етеді. Ол үшін тәжірибе керек. Таңдаған шығармаңызға </a:t>
            </a:r>
            <a:r>
              <a:rPr lang="kk-KZ" b="1" i="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басқа көзбен қарасаңыз</a:t>
            </a:r>
            <a:r>
              <a:rPr lang="kk-KZ"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 ерекше қолданылған әдеби жанрлар, күтпеген сюжеттер мен оқиғаларға, тіл ерекшеліктеріне толы болады.</a:t>
            </a:r>
            <a:endParaRPr lang="ru-RU"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Овал 9"/>
          <p:cNvSpPr/>
          <p:nvPr/>
        </p:nvSpPr>
        <p:spPr>
          <a:xfrm>
            <a:off x="1721289" y="3572619"/>
            <a:ext cx="1873771" cy="1873771"/>
          </a:xfrm>
          <a:prstGeom prst="ellipse">
            <a:avLst/>
          </a:prstGeom>
          <a:ln w="12700">
            <a:solidFill>
              <a:srgbClr val="593593"/>
            </a:solidFill>
          </a:ln>
        </p:spPr>
        <p:style>
          <a:lnRef idx="1">
            <a:schemeClr val="accent3">
              <a:hueOff val="17092709"/>
              <a:satOff val="-37525"/>
              <a:lumOff val="-19412"/>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2056097" y="1458844"/>
            <a:ext cx="1391720" cy="830997"/>
          </a:xfrm>
          <a:prstGeom prst="rect">
            <a:avLst/>
          </a:prstGeom>
          <a:noFill/>
        </p:spPr>
        <p:txBody>
          <a:bodyPr wrap="square" rtlCol="0">
            <a:spAutoFit/>
          </a:bodyPr>
          <a:lstStyle/>
          <a:p>
            <a:pPr algn="ctr"/>
            <a:r>
              <a:rPr lang="kk-KZ" sz="2400" b="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Эссенің </a:t>
            </a:r>
          </a:p>
          <a:p>
            <a:r>
              <a:rPr lang="kk-KZ" sz="2400" b="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мақсаты</a:t>
            </a:r>
            <a:endParaRPr lang="ru-RU" sz="2400" b="1"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p:cNvSpPr txBox="1"/>
          <p:nvPr/>
        </p:nvSpPr>
        <p:spPr>
          <a:xfrm>
            <a:off x="1828972" y="4278671"/>
            <a:ext cx="1658404" cy="461665"/>
          </a:xfrm>
          <a:prstGeom prst="rect">
            <a:avLst/>
          </a:prstGeom>
          <a:noFill/>
        </p:spPr>
        <p:txBody>
          <a:bodyPr wrap="none" rtlCol="0">
            <a:spAutoFit/>
          </a:bodyPr>
          <a:lstStyle/>
          <a:p>
            <a:pPr algn="ctr"/>
            <a:r>
              <a:rPr lang="kk-KZ" sz="2400" b="1" dirty="0" smtClean="0">
                <a:solidFill>
                  <a:srgbClr val="3F3F3F"/>
                </a:solidFill>
                <a:latin typeface="Times New Roman" panose="02020603050405020304" pitchFamily="18" charset="0"/>
                <a:ea typeface="Tahoma" panose="020B0604030504040204" pitchFamily="34" charset="0"/>
                <a:cs typeface="Times New Roman" panose="02020603050405020304" pitchFamily="18" charset="0"/>
              </a:rPr>
              <a:t>Әдеби эссе</a:t>
            </a:r>
            <a:endParaRPr lang="ru-RU" sz="2400" b="1" dirty="0">
              <a:solidFill>
                <a:srgbClr val="3F3F3F"/>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79291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042081" y="905376"/>
            <a:ext cx="3303475" cy="1059504"/>
          </a:xfrm>
          <a:prstGeom prst="ellipse">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ctr" anchorCtr="0">
            <a:noAutofit/>
          </a:bodyPr>
          <a:lstStyle/>
          <a:p>
            <a:pPr algn="ctr">
              <a:buClr>
                <a:srgbClr val="000000"/>
              </a:buClr>
              <a:buFont typeface="Arial"/>
              <a:buNone/>
            </a:pPr>
            <a:r>
              <a:rPr lang="kk-KZ" sz="2800" b="1" kern="0" dirty="0">
                <a:solidFill>
                  <a:schemeClr val="tx1"/>
                </a:solidFill>
                <a:latin typeface="Times New Roman" panose="02020603050405020304" pitchFamily="18" charset="0"/>
                <a:ea typeface="Tahoma"/>
                <a:cs typeface="Times New Roman" panose="02020603050405020304" pitchFamily="18" charset="0"/>
                <a:sym typeface="Tahoma"/>
              </a:rPr>
              <a:t>Әдеби эссе</a:t>
            </a:r>
            <a:endParaRPr sz="2800" b="1" kern="0" dirty="0">
              <a:solidFill>
                <a:schemeClr val="tx1"/>
              </a:solidFill>
              <a:latin typeface="Times New Roman" panose="02020603050405020304" pitchFamily="18" charset="0"/>
              <a:ea typeface="Tahoma"/>
              <a:cs typeface="Times New Roman" panose="02020603050405020304" pitchFamily="18" charset="0"/>
              <a:sym typeface="Tahoma"/>
            </a:endParaRPr>
          </a:p>
        </p:txBody>
      </p:sp>
      <p:sp>
        <p:nvSpPr>
          <p:cNvPr id="128" name="Google Shape;128;p4"/>
          <p:cNvSpPr/>
          <p:nvPr/>
        </p:nvSpPr>
        <p:spPr>
          <a:xfrm>
            <a:off x="5563438" y="712545"/>
            <a:ext cx="3607856" cy="591357"/>
          </a:xfrm>
          <a:prstGeom prst="roundRect">
            <a:avLst>
              <a:gd name="adj" fmla="val 7815"/>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әдеби-сыни эссе</a:t>
            </a:r>
            <a:endParaRPr sz="2400" kern="0" dirty="0">
              <a:solidFill>
                <a:srgbClr val="3F3F3F"/>
              </a:solidFill>
              <a:latin typeface="Times New Roman" panose="02020603050405020304" pitchFamily="18" charset="0"/>
              <a:ea typeface="Tahoma"/>
              <a:cs typeface="Times New Roman" panose="02020603050405020304" pitchFamily="18" charset="0"/>
              <a:sym typeface="Tahoma"/>
            </a:endParaRPr>
          </a:p>
          <a:p>
            <a:pPr>
              <a:buClr>
                <a:srgbClr val="000000"/>
              </a:buClr>
              <a:buFont typeface="Arial"/>
              <a:buNone/>
            </a:pPr>
            <a:endParaRPr sz="500" kern="0" dirty="0">
              <a:solidFill>
                <a:srgbClr val="3F3F3F"/>
              </a:solidFill>
              <a:latin typeface="Times New Roman" panose="02020603050405020304" pitchFamily="18" charset="0"/>
              <a:ea typeface="Tahoma"/>
              <a:cs typeface="Times New Roman" panose="02020603050405020304" pitchFamily="18" charset="0"/>
              <a:sym typeface="Tahoma"/>
            </a:endParaRPr>
          </a:p>
        </p:txBody>
      </p:sp>
      <p:sp>
        <p:nvSpPr>
          <p:cNvPr id="129" name="Google Shape;129;p4"/>
          <p:cNvSpPr/>
          <p:nvPr/>
        </p:nvSpPr>
        <p:spPr>
          <a:xfrm>
            <a:off x="5563438" y="1458000"/>
            <a:ext cx="3607856" cy="602369"/>
          </a:xfrm>
          <a:prstGeom prst="roundRect">
            <a:avLst>
              <a:gd name="adj" fmla="val 9539"/>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әдеби-синтез эссе</a:t>
            </a:r>
            <a:endParaRPr sz="2400" kern="0" dirty="0">
              <a:solidFill>
                <a:srgbClr val="3F3F3F"/>
              </a:solidFill>
              <a:latin typeface="Times New Roman" panose="02020603050405020304" pitchFamily="18" charset="0"/>
              <a:ea typeface="Tahoma"/>
              <a:cs typeface="Times New Roman" panose="02020603050405020304" pitchFamily="18" charset="0"/>
              <a:sym typeface="Tahoma"/>
            </a:endParaRPr>
          </a:p>
          <a:p>
            <a:pPr>
              <a:buClr>
                <a:srgbClr val="000000"/>
              </a:buClr>
              <a:buFont typeface="Arial"/>
              <a:buNone/>
            </a:pPr>
            <a:endParaRPr sz="500" kern="0" dirty="0">
              <a:solidFill>
                <a:srgbClr val="3F3F3F"/>
              </a:solidFill>
              <a:latin typeface="Tahoma"/>
              <a:ea typeface="Tahoma"/>
              <a:cs typeface="Tahoma"/>
              <a:sym typeface="Tahoma"/>
            </a:endParaRPr>
          </a:p>
        </p:txBody>
      </p:sp>
      <p:sp>
        <p:nvSpPr>
          <p:cNvPr id="130" name="Google Shape;130;p4"/>
          <p:cNvSpPr/>
          <p:nvPr/>
        </p:nvSpPr>
        <p:spPr>
          <a:xfrm>
            <a:off x="5563438" y="2204089"/>
            <a:ext cx="3596193" cy="903389"/>
          </a:xfrm>
          <a:prstGeom prst="roundRect">
            <a:avLst>
              <a:gd name="adj" fmla="val 844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әдеби-салыстырмалы эссе</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1" name="Google Shape;131;p4"/>
          <p:cNvSpPr/>
          <p:nvPr/>
        </p:nvSpPr>
        <p:spPr>
          <a:xfrm>
            <a:off x="5575101" y="3256812"/>
            <a:ext cx="3596193" cy="911723"/>
          </a:xfrm>
          <a:prstGeom prst="roundRect">
            <a:avLst>
              <a:gd name="adj" fmla="val 9711"/>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әдеби-шығармашылық эссе </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2" name="Google Shape;132;p4"/>
          <p:cNvSpPr/>
          <p:nvPr/>
        </p:nvSpPr>
        <p:spPr>
          <a:xfrm>
            <a:off x="5563440" y="4336745"/>
            <a:ext cx="3607854" cy="839881"/>
          </a:xfrm>
          <a:prstGeom prst="roundRect">
            <a:avLst>
              <a:gd name="adj" fmla="val 5973"/>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no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әдеби-дәлелдеме эссе</a:t>
            </a:r>
            <a:endParaRPr sz="1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33" name="Google Shape;133;p4"/>
          <p:cNvSpPr/>
          <p:nvPr/>
        </p:nvSpPr>
        <p:spPr>
          <a:xfrm>
            <a:off x="5553611" y="5323023"/>
            <a:ext cx="3589657" cy="591357"/>
          </a:xfrm>
          <a:prstGeom prst="roundRect">
            <a:avLst>
              <a:gd name="adj" fmla="val 7880"/>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121900" tIns="60925" rIns="121900" bIns="60925" anchor="ctr" anchorCtr="0">
            <a:spAutoFit/>
          </a:bodyPr>
          <a:lstStyle/>
          <a:p>
            <a:pPr algn="ctr">
              <a:buClr>
                <a:srgbClr val="000000"/>
              </a:buClr>
              <a:buFont typeface="Arial"/>
              <a:buNone/>
            </a:pPr>
            <a:r>
              <a:rPr lang="kk-KZ" sz="2400" kern="0" dirty="0">
                <a:solidFill>
                  <a:srgbClr val="3F3F3F"/>
                </a:solidFill>
                <a:latin typeface="Times New Roman" panose="02020603050405020304" pitchFamily="18" charset="0"/>
                <a:ea typeface="Tahoma"/>
                <a:cs typeface="Times New Roman" panose="02020603050405020304" pitchFamily="18" charset="0"/>
                <a:sym typeface="Tahoma"/>
              </a:rPr>
              <a:t>әдеби-талдау эссе</a:t>
            </a:r>
            <a:endParaRPr sz="2400" kern="0" dirty="0">
              <a:solidFill>
                <a:srgbClr val="3F3F3F"/>
              </a:solidFill>
              <a:latin typeface="Times New Roman" panose="02020603050405020304" pitchFamily="18" charset="0"/>
              <a:ea typeface="Tahoma"/>
              <a:cs typeface="Times New Roman" panose="02020603050405020304" pitchFamily="18" charset="0"/>
              <a:sym typeface="Tahoma"/>
            </a:endParaRPr>
          </a:p>
          <a:p>
            <a:pPr>
              <a:buClr>
                <a:srgbClr val="000000"/>
              </a:buClr>
              <a:buFont typeface="Arial"/>
              <a:buNone/>
            </a:pPr>
            <a:endParaRPr sz="500" kern="0" dirty="0">
              <a:solidFill>
                <a:srgbClr val="3F3F3F"/>
              </a:solidFill>
              <a:latin typeface="Tahoma"/>
              <a:ea typeface="Tahoma"/>
              <a:cs typeface="Tahoma"/>
              <a:sym typeface="Tahoma"/>
            </a:endParaRPr>
          </a:p>
        </p:txBody>
      </p:sp>
      <p:cxnSp>
        <p:nvCxnSpPr>
          <p:cNvPr id="134" name="Google Shape;134;p4"/>
          <p:cNvCxnSpPr/>
          <p:nvPr/>
        </p:nvCxnSpPr>
        <p:spPr>
          <a:xfrm>
            <a:off x="4237149" y="1620976"/>
            <a:ext cx="1337952" cy="217344"/>
          </a:xfrm>
          <a:prstGeom prst="straightConnector1">
            <a:avLst/>
          </a:prstGeom>
          <a:noFill/>
          <a:ln w="9525" cap="flat" cmpd="sng">
            <a:solidFill>
              <a:schemeClr val="accent1"/>
            </a:solidFill>
            <a:prstDash val="solid"/>
            <a:miter lim="800000"/>
            <a:headEnd type="none" w="sm" len="sm"/>
            <a:tailEnd type="triangle" w="med" len="med"/>
          </a:ln>
        </p:spPr>
      </p:cxnSp>
      <p:cxnSp>
        <p:nvCxnSpPr>
          <p:cNvPr id="135" name="Google Shape;135;p4"/>
          <p:cNvCxnSpPr>
            <a:stCxn id="127" idx="5"/>
          </p:cNvCxnSpPr>
          <p:nvPr/>
        </p:nvCxnSpPr>
        <p:spPr>
          <a:xfrm>
            <a:off x="3861773" y="1809719"/>
            <a:ext cx="1691838" cy="1067422"/>
          </a:xfrm>
          <a:prstGeom prst="straightConnector1">
            <a:avLst/>
          </a:prstGeom>
          <a:noFill/>
          <a:ln w="9525" cap="flat" cmpd="sng">
            <a:solidFill>
              <a:schemeClr val="accent1"/>
            </a:solidFill>
            <a:prstDash val="solid"/>
            <a:miter lim="800000"/>
            <a:headEnd type="none" w="sm" len="sm"/>
            <a:tailEnd type="triangle" w="med" len="med"/>
          </a:ln>
        </p:spPr>
      </p:cxnSp>
      <p:cxnSp>
        <p:nvCxnSpPr>
          <p:cNvPr id="136" name="Google Shape;136;p4"/>
          <p:cNvCxnSpPr/>
          <p:nvPr/>
        </p:nvCxnSpPr>
        <p:spPr>
          <a:xfrm>
            <a:off x="3567448" y="1927394"/>
            <a:ext cx="2007653" cy="2082044"/>
          </a:xfrm>
          <a:prstGeom prst="straightConnector1">
            <a:avLst/>
          </a:prstGeom>
          <a:noFill/>
          <a:ln w="9525" cap="flat" cmpd="sng">
            <a:solidFill>
              <a:schemeClr val="accent1"/>
            </a:solidFill>
            <a:prstDash val="solid"/>
            <a:miter lim="800000"/>
            <a:headEnd type="none" w="sm" len="sm"/>
            <a:tailEnd type="triangle" w="med" len="med"/>
          </a:ln>
        </p:spPr>
      </p:cxnSp>
      <p:cxnSp>
        <p:nvCxnSpPr>
          <p:cNvPr id="137" name="Google Shape;137;p4"/>
          <p:cNvCxnSpPr/>
          <p:nvPr/>
        </p:nvCxnSpPr>
        <p:spPr>
          <a:xfrm>
            <a:off x="3129566" y="1993973"/>
            <a:ext cx="2445535" cy="2959981"/>
          </a:xfrm>
          <a:prstGeom prst="straightConnector1">
            <a:avLst/>
          </a:prstGeom>
          <a:noFill/>
          <a:ln w="9525" cap="flat" cmpd="sng">
            <a:solidFill>
              <a:schemeClr val="accent1"/>
            </a:solidFill>
            <a:prstDash val="solid"/>
            <a:miter lim="800000"/>
            <a:headEnd type="none" w="sm" len="sm"/>
            <a:tailEnd type="triangle" w="med" len="med"/>
          </a:ln>
        </p:spPr>
      </p:cxnSp>
      <p:cxnSp>
        <p:nvCxnSpPr>
          <p:cNvPr id="138" name="Google Shape;138;p4"/>
          <p:cNvCxnSpPr>
            <a:stCxn id="127" idx="6"/>
            <a:endCxn id="128" idx="1"/>
          </p:cNvCxnSpPr>
          <p:nvPr/>
        </p:nvCxnSpPr>
        <p:spPr>
          <a:xfrm flipV="1">
            <a:off x="4345556" y="1008224"/>
            <a:ext cx="1217882" cy="426904"/>
          </a:xfrm>
          <a:prstGeom prst="straightConnector1">
            <a:avLst/>
          </a:prstGeom>
          <a:noFill/>
          <a:ln w="9525" cap="flat" cmpd="sng">
            <a:solidFill>
              <a:schemeClr val="accent1"/>
            </a:solidFill>
            <a:prstDash val="solid"/>
            <a:miter lim="800000"/>
            <a:headEnd type="none" w="sm" len="sm"/>
            <a:tailEnd type="triangle" w="med" len="med"/>
          </a:ln>
        </p:spPr>
      </p:cxnSp>
      <p:cxnSp>
        <p:nvCxnSpPr>
          <p:cNvPr id="139" name="Google Shape;139;p4"/>
          <p:cNvCxnSpPr>
            <a:stCxn id="127" idx="4"/>
          </p:cNvCxnSpPr>
          <p:nvPr/>
        </p:nvCxnSpPr>
        <p:spPr>
          <a:xfrm>
            <a:off x="2693819" y="1964880"/>
            <a:ext cx="2881282" cy="3797598"/>
          </a:xfrm>
          <a:prstGeom prst="straightConnector1">
            <a:avLst/>
          </a:prstGeom>
          <a:noFill/>
          <a:ln w="9525" cap="flat" cmpd="sng">
            <a:solidFill>
              <a:schemeClr val="accent1"/>
            </a:solidFill>
            <a:prstDash val="solid"/>
            <a:miter lim="800000"/>
            <a:headEnd type="none" w="sm" len="sm"/>
            <a:tailEnd type="triangle" w="med" len="med"/>
          </a:ln>
        </p:spPr>
      </p:cxnSp>
      <p:pic>
        <p:nvPicPr>
          <p:cNvPr id="16" name="Google Shape;180;p7"/>
          <p:cNvPicPr preferRelativeResize="0"/>
          <p:nvPr/>
        </p:nvPicPr>
        <p:blipFill rotWithShape="1">
          <a:blip r:embed="rId3">
            <a:alphaModFix/>
          </a:blip>
          <a:srcRect/>
          <a:stretch/>
        </p:blipFill>
        <p:spPr>
          <a:xfrm>
            <a:off x="1470625" y="3586265"/>
            <a:ext cx="1884246" cy="1783872"/>
          </a:xfrm>
          <a:prstGeom prst="rect">
            <a:avLst/>
          </a:prstGeom>
          <a:noFill/>
          <a:ln>
            <a:noFill/>
          </a:ln>
        </p:spPr>
      </p:pic>
      <p:sp>
        <p:nvSpPr>
          <p:cNvPr id="2" name="TextBox 1"/>
          <p:cNvSpPr txBox="1"/>
          <p:nvPr/>
        </p:nvSpPr>
        <p:spPr>
          <a:xfrm>
            <a:off x="425002" y="134753"/>
            <a:ext cx="3010183" cy="584775"/>
          </a:xfrm>
          <a:prstGeom prst="rect">
            <a:avLst/>
          </a:prstGeom>
          <a:noFill/>
        </p:spPr>
        <p:txBody>
          <a:bodyPr wrap="none" rtlCol="0">
            <a:spAutoFit/>
          </a:bodyPr>
          <a:lstStyle/>
          <a:p>
            <a:r>
              <a:rPr lang="kk-KZ" sz="3200" b="1" dirty="0" smtClean="0">
                <a:solidFill>
                  <a:srgbClr val="0070C0"/>
                </a:solidFill>
                <a:latin typeface="Times New Roman" panose="02020603050405020304" pitchFamily="18" charset="0"/>
                <a:cs typeface="Times New Roman" panose="02020603050405020304" pitchFamily="18" charset="0"/>
              </a:rPr>
              <a:t>Білгеніңіз жөн!</a:t>
            </a:r>
            <a:endParaRPr lang="ru-RU"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7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olors 185">
      <a:dk1>
        <a:srgbClr val="3F3F3F"/>
      </a:dk1>
      <a:lt1>
        <a:sysClr val="window" lastClr="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Custom 83">
      <a:majorFont>
        <a:latin typeface="Roboto Condense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872</Words>
  <Application>Microsoft Office PowerPoint</Application>
  <PresentationFormat>Широкоэкранный</PresentationFormat>
  <Paragraphs>127</Paragraphs>
  <Slides>17</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17</vt:i4>
      </vt:variant>
    </vt:vector>
  </HeadingPairs>
  <TitlesOfParts>
    <vt:vector size="29" baseType="lpstr">
      <vt:lpstr>Arial</vt:lpstr>
      <vt:lpstr>Calibri</vt:lpstr>
      <vt:lpstr>Calibri Light</vt:lpstr>
      <vt:lpstr>Roboto Condensed</vt:lpstr>
      <vt:lpstr>Source Sans Pro</vt:lpstr>
      <vt:lpstr>Tahoma</vt:lpstr>
      <vt:lpstr>Times New Roman</vt:lpstr>
      <vt:lpstr>Wingdings</vt:lpstr>
      <vt:lpstr>Тема Office</vt:lpstr>
      <vt:lpstr>Office Theme</vt:lpstr>
      <vt:lpstr>1_Office Theme</vt:lpstr>
      <vt:lpstr>2_Office Theme</vt:lpstr>
      <vt:lpstr>Сабақтың тақырыбы: Төлеген Айбергеновтың «Сағыныш» өлеңі</vt:lpstr>
      <vt:lpstr>Оқу мақсаты: </vt:lpstr>
      <vt:lpstr>Сабақтың мақсаты: </vt:lpstr>
      <vt:lpstr>Бағалау критерийлері: </vt:lpstr>
      <vt:lpstr>Ойтүрткі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Төлеген Айбергеновтің  «Сағыныш» өлеңі</dc:title>
  <dc:creator>User</dc:creator>
  <cp:lastModifiedBy>User</cp:lastModifiedBy>
  <cp:revision>26</cp:revision>
  <dcterms:created xsi:type="dcterms:W3CDTF">2021-01-13T09:31:56Z</dcterms:created>
  <dcterms:modified xsi:type="dcterms:W3CDTF">2021-01-13T17:19:52Z</dcterms:modified>
</cp:coreProperties>
</file>