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83" r:id="rId7"/>
    <p:sldId id="281" r:id="rId8"/>
    <p:sldId id="284" r:id="rId9"/>
    <p:sldId id="285" r:id="rId10"/>
    <p:sldId id="274" r:id="rId11"/>
    <p:sldId id="287" r:id="rId12"/>
    <p:sldId id="276" r:id="rId13"/>
    <p:sldId id="282" r:id="rId14"/>
    <p:sldId id="28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943F2-698B-4641-B3C8-BDADBBFAE37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C67DBE-5473-452D-8073-6060AC14CD6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kk-KZ" sz="1400" b="1" dirty="0" smtClean="0">
              <a:solidFill>
                <a:schemeClr val="accent1">
                  <a:lumMod val="75000"/>
                </a:schemeClr>
              </a:solidFill>
            </a:rPr>
            <a:t>Бағалау критерийі</a:t>
          </a:r>
          <a:endParaRPr lang="ru-RU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F0292395-EA9A-4904-B7B7-512036521A1E}" type="parTrans" cxnId="{ADFE5FDE-C04A-4D95-9181-5557C332B503}">
      <dgm:prSet/>
      <dgm:spPr/>
      <dgm:t>
        <a:bodyPr/>
        <a:lstStyle/>
        <a:p>
          <a:endParaRPr lang="ru-RU"/>
        </a:p>
      </dgm:t>
    </dgm:pt>
    <dgm:pt modelId="{8602E4B4-22B2-42C9-AF47-7D1A652082C0}" type="sibTrans" cxnId="{ADFE5FDE-C04A-4D95-9181-5557C332B503}">
      <dgm:prSet/>
      <dgm:spPr/>
      <dgm:t>
        <a:bodyPr/>
        <a:lstStyle/>
        <a:p>
          <a:endParaRPr lang="ru-RU"/>
        </a:p>
      </dgm:t>
    </dgm:pt>
    <dgm:pt modelId="{E72218A8-BCD6-4B7A-807E-F1C046183BE2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kk-KZ" sz="2000" dirty="0" smtClean="0"/>
            <a:t>Шығарманың  сюжеттік –композициялық құрылымына талдау жасау</a:t>
          </a:r>
          <a:endParaRPr lang="ru-RU" sz="2000" dirty="0"/>
        </a:p>
      </dgm:t>
    </dgm:pt>
    <dgm:pt modelId="{057B114F-5D26-4246-9608-14BF469D9699}" type="parTrans" cxnId="{5F530839-CBC9-483E-956E-82501E5DDEE8}">
      <dgm:prSet/>
      <dgm:spPr/>
      <dgm:t>
        <a:bodyPr/>
        <a:lstStyle/>
        <a:p>
          <a:endParaRPr lang="ru-RU"/>
        </a:p>
      </dgm:t>
    </dgm:pt>
    <dgm:pt modelId="{8F3B835A-0A66-4EEA-A7B3-159F0F5416FC}" type="sibTrans" cxnId="{5F530839-CBC9-483E-956E-82501E5DDEE8}">
      <dgm:prSet/>
      <dgm:spPr/>
      <dgm:t>
        <a:bodyPr/>
        <a:lstStyle/>
        <a:p>
          <a:endParaRPr lang="ru-RU"/>
        </a:p>
      </dgm:t>
    </dgm:pt>
    <dgm:pt modelId="{4B17FC29-C45F-42F9-AADA-B0EC38E56C80}">
      <dgm:prSet phldrT="[Текст]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kk-KZ" dirty="0" smtClean="0"/>
            <a:t>Дескриптор </a:t>
          </a:r>
          <a:endParaRPr lang="ru-RU" dirty="0"/>
        </a:p>
      </dgm:t>
    </dgm:pt>
    <dgm:pt modelId="{59788E88-42B9-4B5A-A8AA-E5893F105C8B}" type="parTrans" cxnId="{49279554-5F78-445D-9394-A112A93D972E}">
      <dgm:prSet/>
      <dgm:spPr/>
      <dgm:t>
        <a:bodyPr/>
        <a:lstStyle/>
        <a:p>
          <a:endParaRPr lang="ru-RU"/>
        </a:p>
      </dgm:t>
    </dgm:pt>
    <dgm:pt modelId="{F68D5CCB-8D3D-4322-98A7-FE5D994D6F1F}" type="sibTrans" cxnId="{49279554-5F78-445D-9394-A112A93D972E}">
      <dgm:prSet/>
      <dgm:spPr/>
      <dgm:t>
        <a:bodyPr/>
        <a:lstStyle/>
        <a:p>
          <a:endParaRPr lang="ru-RU"/>
        </a:p>
      </dgm:t>
    </dgm:pt>
    <dgm:pt modelId="{88EA705A-915D-481E-B9C2-EFFCCB499526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kk-KZ" sz="1800" dirty="0" smtClean="0"/>
            <a:t>шығарманың сюжетін біледі </a:t>
          </a:r>
          <a:endParaRPr lang="ru-RU" sz="1800" dirty="0"/>
        </a:p>
      </dgm:t>
    </dgm:pt>
    <dgm:pt modelId="{527623F7-51F1-43D7-9402-6635A76573B7}" type="parTrans" cxnId="{80A73FC0-6F9E-487F-A306-D5B247C187A7}">
      <dgm:prSet/>
      <dgm:spPr/>
      <dgm:t>
        <a:bodyPr/>
        <a:lstStyle/>
        <a:p>
          <a:endParaRPr lang="ru-RU"/>
        </a:p>
      </dgm:t>
    </dgm:pt>
    <dgm:pt modelId="{74A08197-FAEC-41C3-A00E-769D2F32CD53}" type="sibTrans" cxnId="{80A73FC0-6F9E-487F-A306-D5B247C187A7}">
      <dgm:prSet/>
      <dgm:spPr/>
      <dgm:t>
        <a:bodyPr/>
        <a:lstStyle/>
        <a:p>
          <a:endParaRPr lang="ru-RU"/>
        </a:p>
      </dgm:t>
    </dgm:pt>
    <dgm:pt modelId="{F4CB332A-7558-4DB3-A973-6D228188A3D2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kk-KZ" sz="1800" dirty="0" smtClean="0"/>
            <a:t>композициялық құрылымына талдау жасайды</a:t>
          </a:r>
          <a:endParaRPr lang="ru-RU" sz="1800" dirty="0"/>
        </a:p>
      </dgm:t>
    </dgm:pt>
    <dgm:pt modelId="{B8DBC2AE-6B79-42FA-988B-BF8A659F4381}" type="parTrans" cxnId="{3A9C7955-FCFD-422C-BDBA-C0E2FB8A0B2F}">
      <dgm:prSet/>
      <dgm:spPr/>
      <dgm:t>
        <a:bodyPr/>
        <a:lstStyle/>
        <a:p>
          <a:endParaRPr lang="ru-RU"/>
        </a:p>
      </dgm:t>
    </dgm:pt>
    <dgm:pt modelId="{405625AE-A57F-430B-9737-7DD47A046DFB}" type="sibTrans" cxnId="{3A9C7955-FCFD-422C-BDBA-C0E2FB8A0B2F}">
      <dgm:prSet/>
      <dgm:spPr/>
      <dgm:t>
        <a:bodyPr/>
        <a:lstStyle/>
        <a:p>
          <a:endParaRPr lang="ru-RU"/>
        </a:p>
      </dgm:t>
    </dgm:pt>
    <dgm:pt modelId="{5D0A6279-D26C-4CF3-9606-140199B76470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36DE97D1-39B2-4869-AA99-C11193E3D3D5}" type="parTrans" cxnId="{105752B9-F19D-4375-A96F-FEB92E6F7A98}">
      <dgm:prSet/>
      <dgm:spPr/>
      <dgm:t>
        <a:bodyPr/>
        <a:lstStyle/>
        <a:p>
          <a:endParaRPr lang="ru-RU"/>
        </a:p>
      </dgm:t>
    </dgm:pt>
    <dgm:pt modelId="{7BF7273E-4649-4288-A74D-4E1E21A55B34}" type="sibTrans" cxnId="{105752B9-F19D-4375-A96F-FEB92E6F7A98}">
      <dgm:prSet/>
      <dgm:spPr/>
      <dgm:t>
        <a:bodyPr/>
        <a:lstStyle/>
        <a:p>
          <a:endParaRPr lang="ru-RU"/>
        </a:p>
      </dgm:t>
    </dgm:pt>
    <dgm:pt modelId="{3FEC325E-6F5B-4276-92F3-CB419B299D47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ru-RU" sz="1800" dirty="0"/>
        </a:p>
      </dgm:t>
    </dgm:pt>
    <dgm:pt modelId="{6BB01F39-D3CE-4530-991F-1F67DB9B3284}" type="parTrans" cxnId="{0F791345-4E28-4F1C-9683-AE693157414E}">
      <dgm:prSet/>
      <dgm:spPr/>
      <dgm:t>
        <a:bodyPr/>
        <a:lstStyle/>
        <a:p>
          <a:endParaRPr lang="ru-RU"/>
        </a:p>
      </dgm:t>
    </dgm:pt>
    <dgm:pt modelId="{D75083FE-F07E-4CE0-801A-12BE9DD83775}" type="sibTrans" cxnId="{0F791345-4E28-4F1C-9683-AE693157414E}">
      <dgm:prSet/>
      <dgm:spPr/>
      <dgm:t>
        <a:bodyPr/>
        <a:lstStyle/>
        <a:p>
          <a:endParaRPr lang="ru-RU"/>
        </a:p>
      </dgm:t>
    </dgm:pt>
    <dgm:pt modelId="{BECA24B5-D01B-406A-9D8D-2AAEB69A93E2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9F71C976-6B5D-43BE-8389-25E3A22A02CF}" type="parTrans" cxnId="{A9D3C2D5-AF6E-49D9-89B4-A0D29F5F2B5B}">
      <dgm:prSet/>
      <dgm:spPr/>
      <dgm:t>
        <a:bodyPr/>
        <a:lstStyle/>
        <a:p>
          <a:endParaRPr lang="ru-RU"/>
        </a:p>
      </dgm:t>
    </dgm:pt>
    <dgm:pt modelId="{70D58236-757F-404A-A1E0-0EB091E51881}" type="sibTrans" cxnId="{A9D3C2D5-AF6E-49D9-89B4-A0D29F5F2B5B}">
      <dgm:prSet/>
      <dgm:spPr/>
      <dgm:t>
        <a:bodyPr/>
        <a:lstStyle/>
        <a:p>
          <a:endParaRPr lang="ru-RU"/>
        </a:p>
      </dgm:t>
    </dgm:pt>
    <dgm:pt modelId="{19EA7B68-9959-4AD5-8204-75F1C803BEFE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BEDA555A-9235-428D-AFBC-227086314CDC}" type="parTrans" cxnId="{E0E96C62-738A-4936-B262-10125D92F575}">
      <dgm:prSet/>
      <dgm:spPr/>
      <dgm:t>
        <a:bodyPr/>
        <a:lstStyle/>
        <a:p>
          <a:endParaRPr lang="ru-RU"/>
        </a:p>
      </dgm:t>
    </dgm:pt>
    <dgm:pt modelId="{18709233-AB90-4857-A38B-588EC3064144}" type="sibTrans" cxnId="{E0E96C62-738A-4936-B262-10125D92F575}">
      <dgm:prSet/>
      <dgm:spPr/>
      <dgm:t>
        <a:bodyPr/>
        <a:lstStyle/>
        <a:p>
          <a:endParaRPr lang="ru-RU"/>
        </a:p>
      </dgm:t>
    </dgm:pt>
    <dgm:pt modelId="{8DBBDB97-383C-4B39-BB18-462334C2940D}" type="pres">
      <dgm:prSet presAssocID="{E38943F2-698B-4641-B3C8-BDADBBFAE37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3646E0-3E6F-4990-855E-C37C3EC210CC}" type="pres">
      <dgm:prSet presAssocID="{C7C67DBE-5473-452D-8073-6060AC14CD6D}" presName="linNode" presStyleCnt="0"/>
      <dgm:spPr/>
    </dgm:pt>
    <dgm:pt modelId="{E5BC7251-975D-4A2D-870E-08857F2FA1B0}" type="pres">
      <dgm:prSet presAssocID="{C7C67DBE-5473-452D-8073-6060AC14CD6D}" presName="parentShp" presStyleLbl="node1" presStyleIdx="0" presStyleCnt="2" custAng="0" custScaleX="38701" custScaleY="30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3521E-721E-4278-A675-62538C4D0181}" type="pres">
      <dgm:prSet presAssocID="{C7C67DBE-5473-452D-8073-6060AC14CD6D}" presName="childShp" presStyleLbl="bgAccFollowNode1" presStyleIdx="0" presStyleCnt="2" custScaleX="131775" custScaleY="27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27510-DF22-4084-A8F5-4492DFBFF611}" type="pres">
      <dgm:prSet presAssocID="{8602E4B4-22B2-42C9-AF47-7D1A652082C0}" presName="spacing" presStyleCnt="0"/>
      <dgm:spPr/>
    </dgm:pt>
    <dgm:pt modelId="{AB32B583-D8EF-49E0-884E-2FFC93860576}" type="pres">
      <dgm:prSet presAssocID="{4B17FC29-C45F-42F9-AADA-B0EC38E56C80}" presName="linNode" presStyleCnt="0"/>
      <dgm:spPr/>
    </dgm:pt>
    <dgm:pt modelId="{60441CE5-4E15-48B6-95AB-012E47867263}" type="pres">
      <dgm:prSet presAssocID="{4B17FC29-C45F-42F9-AADA-B0EC38E56C80}" presName="parentShp" presStyleLbl="node1" presStyleIdx="1" presStyleCnt="2" custScaleX="37087" custScaleY="29536" custLinFactNeighborX="-2551" custLinFactNeighborY="-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837-1CDD-488B-8C68-5F0EAE07B931}" type="pres">
      <dgm:prSet presAssocID="{4B17FC29-C45F-42F9-AADA-B0EC38E56C80}" presName="childShp" presStyleLbl="bgAccFollowNode1" presStyleIdx="1" presStyleCnt="2" custScaleX="129828" custScaleY="26563" custLinFactNeighborX="-2991" custLinFactNeighborY="-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30839-CBC9-483E-956E-82501E5DDEE8}" srcId="{C7C67DBE-5473-452D-8073-6060AC14CD6D}" destId="{E72218A8-BCD6-4B7A-807E-F1C046183BE2}" srcOrd="1" destOrd="0" parTransId="{057B114F-5D26-4246-9608-14BF469D9699}" sibTransId="{8F3B835A-0A66-4EEA-A7B3-159F0F5416FC}"/>
    <dgm:cxn modelId="{27C0D6BB-E01E-48A3-8115-EF286616F22B}" type="presOf" srcId="{E72218A8-BCD6-4B7A-807E-F1C046183BE2}" destId="{3833521E-721E-4278-A675-62538C4D0181}" srcOrd="0" destOrd="1" presId="urn:microsoft.com/office/officeart/2005/8/layout/vList6"/>
    <dgm:cxn modelId="{49279554-5F78-445D-9394-A112A93D972E}" srcId="{E38943F2-698B-4641-B3C8-BDADBBFAE371}" destId="{4B17FC29-C45F-42F9-AADA-B0EC38E56C80}" srcOrd="1" destOrd="0" parTransId="{59788E88-42B9-4B5A-A8AA-E5893F105C8B}" sibTransId="{F68D5CCB-8D3D-4322-98A7-FE5D994D6F1F}"/>
    <dgm:cxn modelId="{3A9C7955-FCFD-422C-BDBA-C0E2FB8A0B2F}" srcId="{4B17FC29-C45F-42F9-AADA-B0EC38E56C80}" destId="{F4CB332A-7558-4DB3-A973-6D228188A3D2}" srcOrd="2" destOrd="0" parTransId="{B8DBC2AE-6B79-42FA-988B-BF8A659F4381}" sibTransId="{405625AE-A57F-430B-9737-7DD47A046DFB}"/>
    <dgm:cxn modelId="{441DFA47-CD7D-4266-BD11-E8A2DA77F43A}" type="presOf" srcId="{F4CB332A-7558-4DB3-A973-6D228188A3D2}" destId="{E7663837-1CDD-488B-8C68-5F0EAE07B931}" srcOrd="0" destOrd="2" presId="urn:microsoft.com/office/officeart/2005/8/layout/vList6"/>
    <dgm:cxn modelId="{A9D3C2D5-AF6E-49D9-89B4-A0D29F5F2B5B}" srcId="{C7C67DBE-5473-452D-8073-6060AC14CD6D}" destId="{BECA24B5-D01B-406A-9D8D-2AAEB69A93E2}" srcOrd="3" destOrd="0" parTransId="{9F71C976-6B5D-43BE-8389-25E3A22A02CF}" sibTransId="{70D58236-757F-404A-A1E0-0EB091E51881}"/>
    <dgm:cxn modelId="{ADFE5FDE-C04A-4D95-9181-5557C332B503}" srcId="{E38943F2-698B-4641-B3C8-BDADBBFAE371}" destId="{C7C67DBE-5473-452D-8073-6060AC14CD6D}" srcOrd="0" destOrd="0" parTransId="{F0292395-EA9A-4904-B7B7-512036521A1E}" sibTransId="{8602E4B4-22B2-42C9-AF47-7D1A652082C0}"/>
    <dgm:cxn modelId="{0F791345-4E28-4F1C-9683-AE693157414E}" srcId="{4B17FC29-C45F-42F9-AADA-B0EC38E56C80}" destId="{3FEC325E-6F5B-4276-92F3-CB419B299D47}" srcOrd="0" destOrd="0" parTransId="{6BB01F39-D3CE-4530-991F-1F67DB9B3284}" sibTransId="{D75083FE-F07E-4CE0-801A-12BE9DD83775}"/>
    <dgm:cxn modelId="{0371E09F-EAD4-440B-96D2-0063FF3348F2}" type="presOf" srcId="{5D0A6279-D26C-4CF3-9606-140199B76470}" destId="{3833521E-721E-4278-A675-62538C4D0181}" srcOrd="0" destOrd="0" presId="urn:microsoft.com/office/officeart/2005/8/layout/vList6"/>
    <dgm:cxn modelId="{80A73FC0-6F9E-487F-A306-D5B247C187A7}" srcId="{4B17FC29-C45F-42F9-AADA-B0EC38E56C80}" destId="{88EA705A-915D-481E-B9C2-EFFCCB499526}" srcOrd="1" destOrd="0" parTransId="{527623F7-51F1-43D7-9402-6635A76573B7}" sibTransId="{74A08197-FAEC-41C3-A00E-769D2F32CD53}"/>
    <dgm:cxn modelId="{E0E96C62-738A-4936-B262-10125D92F575}" srcId="{C7C67DBE-5473-452D-8073-6060AC14CD6D}" destId="{19EA7B68-9959-4AD5-8204-75F1C803BEFE}" srcOrd="2" destOrd="0" parTransId="{BEDA555A-9235-428D-AFBC-227086314CDC}" sibTransId="{18709233-AB90-4857-A38B-588EC3064144}"/>
    <dgm:cxn modelId="{F68B0970-A1CF-4CAF-B12F-EDEB01BA1BF0}" type="presOf" srcId="{19EA7B68-9959-4AD5-8204-75F1C803BEFE}" destId="{3833521E-721E-4278-A675-62538C4D0181}" srcOrd="0" destOrd="2" presId="urn:microsoft.com/office/officeart/2005/8/layout/vList6"/>
    <dgm:cxn modelId="{328EAA16-E5C0-49B5-AC4F-1BB2EB4323CC}" type="presOf" srcId="{C7C67DBE-5473-452D-8073-6060AC14CD6D}" destId="{E5BC7251-975D-4A2D-870E-08857F2FA1B0}" srcOrd="0" destOrd="0" presId="urn:microsoft.com/office/officeart/2005/8/layout/vList6"/>
    <dgm:cxn modelId="{105752B9-F19D-4375-A96F-FEB92E6F7A98}" srcId="{C7C67DBE-5473-452D-8073-6060AC14CD6D}" destId="{5D0A6279-D26C-4CF3-9606-140199B76470}" srcOrd="0" destOrd="0" parTransId="{36DE97D1-39B2-4869-AA99-C11193E3D3D5}" sibTransId="{7BF7273E-4649-4288-A74D-4E1E21A55B34}"/>
    <dgm:cxn modelId="{7E0D96CF-2F10-4CA6-9FB7-814D8C4D2127}" type="presOf" srcId="{88EA705A-915D-481E-B9C2-EFFCCB499526}" destId="{E7663837-1CDD-488B-8C68-5F0EAE07B931}" srcOrd="0" destOrd="1" presId="urn:microsoft.com/office/officeart/2005/8/layout/vList6"/>
    <dgm:cxn modelId="{7F4B0166-82D4-4796-AF4C-1EA2CB6E47FE}" type="presOf" srcId="{BECA24B5-D01B-406A-9D8D-2AAEB69A93E2}" destId="{3833521E-721E-4278-A675-62538C4D0181}" srcOrd="0" destOrd="3" presId="urn:microsoft.com/office/officeart/2005/8/layout/vList6"/>
    <dgm:cxn modelId="{5F93EE7C-9674-4C3C-AC07-2B6A3D40585C}" type="presOf" srcId="{4B17FC29-C45F-42F9-AADA-B0EC38E56C80}" destId="{60441CE5-4E15-48B6-95AB-012E47867263}" srcOrd="0" destOrd="0" presId="urn:microsoft.com/office/officeart/2005/8/layout/vList6"/>
    <dgm:cxn modelId="{DC03EA3A-0A12-4228-AFC8-0BE948688813}" type="presOf" srcId="{3FEC325E-6F5B-4276-92F3-CB419B299D47}" destId="{E7663837-1CDD-488B-8C68-5F0EAE07B931}" srcOrd="0" destOrd="0" presId="urn:microsoft.com/office/officeart/2005/8/layout/vList6"/>
    <dgm:cxn modelId="{5E988366-E154-4789-AAD7-A1349609508B}" type="presOf" srcId="{E38943F2-698B-4641-B3C8-BDADBBFAE371}" destId="{8DBBDB97-383C-4B39-BB18-462334C2940D}" srcOrd="0" destOrd="0" presId="urn:microsoft.com/office/officeart/2005/8/layout/vList6"/>
    <dgm:cxn modelId="{E239D097-C2F7-4934-8912-0940EA3A1A54}" type="presParOf" srcId="{8DBBDB97-383C-4B39-BB18-462334C2940D}" destId="{493646E0-3E6F-4990-855E-C37C3EC210CC}" srcOrd="0" destOrd="0" presId="urn:microsoft.com/office/officeart/2005/8/layout/vList6"/>
    <dgm:cxn modelId="{0FBCFC2D-6510-45D8-8C7B-86232CCEFAA8}" type="presParOf" srcId="{493646E0-3E6F-4990-855E-C37C3EC210CC}" destId="{E5BC7251-975D-4A2D-870E-08857F2FA1B0}" srcOrd="0" destOrd="0" presId="urn:microsoft.com/office/officeart/2005/8/layout/vList6"/>
    <dgm:cxn modelId="{C071877D-3415-4537-BD74-57DB0E6DE73A}" type="presParOf" srcId="{493646E0-3E6F-4990-855E-C37C3EC210CC}" destId="{3833521E-721E-4278-A675-62538C4D0181}" srcOrd="1" destOrd="0" presId="urn:microsoft.com/office/officeart/2005/8/layout/vList6"/>
    <dgm:cxn modelId="{3C43BF60-6BB6-4C72-9CDB-5334E08B001E}" type="presParOf" srcId="{8DBBDB97-383C-4B39-BB18-462334C2940D}" destId="{B0A27510-DF22-4084-A8F5-4492DFBFF611}" srcOrd="1" destOrd="0" presId="urn:microsoft.com/office/officeart/2005/8/layout/vList6"/>
    <dgm:cxn modelId="{1CAE1EE3-AE69-48A1-945C-37677A19BB89}" type="presParOf" srcId="{8DBBDB97-383C-4B39-BB18-462334C2940D}" destId="{AB32B583-D8EF-49E0-884E-2FFC93860576}" srcOrd="2" destOrd="0" presId="urn:microsoft.com/office/officeart/2005/8/layout/vList6"/>
    <dgm:cxn modelId="{D0DEAD81-2351-4CC8-9206-8F4C64EE6B11}" type="presParOf" srcId="{AB32B583-D8EF-49E0-884E-2FFC93860576}" destId="{60441CE5-4E15-48B6-95AB-012E47867263}" srcOrd="0" destOrd="0" presId="urn:microsoft.com/office/officeart/2005/8/layout/vList6"/>
    <dgm:cxn modelId="{CB613028-1B42-4CA5-981B-682378C81AE9}" type="presParOf" srcId="{AB32B583-D8EF-49E0-884E-2FFC93860576}" destId="{E7663837-1CDD-488B-8C68-5F0EAE07B9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E5835-DFA1-476C-AD9B-8117EFCEAA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9837A-A4F1-4F82-A09F-1CE18D3BB800}">
      <dgm:prSet phldrT="[Текст]"/>
      <dgm:spPr/>
      <dgm:t>
        <a:bodyPr/>
        <a:lstStyle/>
        <a:p>
          <a:r>
            <a:rPr lang="kk-KZ" dirty="0" smtClean="0"/>
            <a:t>Поэманың сюжетін білдіңіздер </a:t>
          </a:r>
          <a:endParaRPr lang="ru-RU" dirty="0"/>
        </a:p>
      </dgm:t>
    </dgm:pt>
    <dgm:pt modelId="{0BE89BE7-016E-45A2-877A-7046C94D453A}" type="parTrans" cxnId="{7B0C9FE2-3E12-4002-BAC5-5BC6817F283F}">
      <dgm:prSet/>
      <dgm:spPr/>
      <dgm:t>
        <a:bodyPr/>
        <a:lstStyle/>
        <a:p>
          <a:endParaRPr lang="ru-RU"/>
        </a:p>
      </dgm:t>
    </dgm:pt>
    <dgm:pt modelId="{71C90C17-A24D-4046-A6F5-426EBAE8081B}" type="sibTrans" cxnId="{7B0C9FE2-3E12-4002-BAC5-5BC6817F283F}">
      <dgm:prSet/>
      <dgm:spPr/>
      <dgm:t>
        <a:bodyPr/>
        <a:lstStyle/>
        <a:p>
          <a:endParaRPr lang="ru-RU"/>
        </a:p>
      </dgm:t>
    </dgm:pt>
    <dgm:pt modelId="{1FA21264-7FA1-40ED-8143-97223FCBB823}">
      <dgm:prSet phldrT="[Текст]"/>
      <dgm:spPr/>
      <dgm:t>
        <a:bodyPr/>
        <a:lstStyle/>
        <a:p>
          <a:r>
            <a:rPr lang="kk-KZ" dirty="0" smtClean="0"/>
            <a:t>Поэманы бөлімдерге бөлдіңіздер </a:t>
          </a:r>
          <a:endParaRPr lang="ru-RU" dirty="0"/>
        </a:p>
      </dgm:t>
    </dgm:pt>
    <dgm:pt modelId="{AB93CD06-03A8-486F-9902-88DCFE9B5D17}" type="parTrans" cxnId="{5D903DF5-8FD8-461A-929D-BB4A3B9FA72B}">
      <dgm:prSet/>
      <dgm:spPr/>
      <dgm:t>
        <a:bodyPr/>
        <a:lstStyle/>
        <a:p>
          <a:endParaRPr lang="ru-RU"/>
        </a:p>
      </dgm:t>
    </dgm:pt>
    <dgm:pt modelId="{CB5869F4-CFE1-430B-A70A-550DE2C031B0}" type="sibTrans" cxnId="{5D903DF5-8FD8-461A-929D-BB4A3B9FA72B}">
      <dgm:prSet/>
      <dgm:spPr/>
      <dgm:t>
        <a:bodyPr/>
        <a:lstStyle/>
        <a:p>
          <a:endParaRPr lang="ru-RU"/>
        </a:p>
      </dgm:t>
    </dgm:pt>
    <dgm:pt modelId="{4E333A26-5BC8-497C-BC25-64C3ED182B16}">
      <dgm:prSet phldrT="[Текст]"/>
      <dgm:spPr/>
      <dgm:t>
        <a:bodyPr/>
        <a:lstStyle/>
        <a:p>
          <a:r>
            <a:rPr lang="kk-KZ" dirty="0" smtClean="0"/>
            <a:t>Поэманың композициялық құрылымына талдау жасадыңыздар </a:t>
          </a:r>
          <a:endParaRPr lang="ru-RU" dirty="0"/>
        </a:p>
      </dgm:t>
    </dgm:pt>
    <dgm:pt modelId="{CC30A2AC-EC59-4544-B035-68A220846D0B}" type="parTrans" cxnId="{E926E2C8-4215-4CE1-8DE2-4BD7E728081D}">
      <dgm:prSet/>
      <dgm:spPr/>
      <dgm:t>
        <a:bodyPr/>
        <a:lstStyle/>
        <a:p>
          <a:endParaRPr lang="ru-RU"/>
        </a:p>
      </dgm:t>
    </dgm:pt>
    <dgm:pt modelId="{3BFAC10F-CFA4-404F-902F-58CF1FFA42DA}" type="sibTrans" cxnId="{E926E2C8-4215-4CE1-8DE2-4BD7E728081D}">
      <dgm:prSet/>
      <dgm:spPr/>
      <dgm:t>
        <a:bodyPr/>
        <a:lstStyle/>
        <a:p>
          <a:endParaRPr lang="ru-RU"/>
        </a:p>
      </dgm:t>
    </dgm:pt>
    <dgm:pt modelId="{664DA5F0-41B8-460D-A9DB-03CEE5DF00B2}" type="pres">
      <dgm:prSet presAssocID="{EDDE5835-DFA1-476C-AD9B-8117EFCEAACE}" presName="rootnode" presStyleCnt="0">
        <dgm:presLayoutVars>
          <dgm:chMax/>
          <dgm:chPref/>
          <dgm:dir/>
          <dgm:animLvl val="lvl"/>
        </dgm:presLayoutVars>
      </dgm:prSet>
      <dgm:spPr/>
    </dgm:pt>
    <dgm:pt modelId="{D76106E5-0CB7-460B-97F9-595D5C76C617}" type="pres">
      <dgm:prSet presAssocID="{9559837A-A4F1-4F82-A09F-1CE18D3BB800}" presName="composite" presStyleCnt="0"/>
      <dgm:spPr/>
    </dgm:pt>
    <dgm:pt modelId="{63198099-EF60-4518-81ED-4CB5B32DF405}" type="pres">
      <dgm:prSet presAssocID="{9559837A-A4F1-4F82-A09F-1CE18D3BB800}" presName="LShape" presStyleLbl="alignNode1" presStyleIdx="0" presStyleCnt="5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5A60941-965D-403A-B764-A6AF6E96A82B}" type="pres">
      <dgm:prSet presAssocID="{9559837A-A4F1-4F82-A09F-1CE18D3BB80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B05684-4041-4D50-AC85-08FF710382DB}" type="pres">
      <dgm:prSet presAssocID="{9559837A-A4F1-4F82-A09F-1CE18D3BB800}" presName="Triangle" presStyleLbl="alignNode1" presStyleIdx="1" presStyleCnt="5"/>
      <dgm:spPr>
        <a:solidFill>
          <a:schemeClr val="accent3">
            <a:lumMod val="20000"/>
            <a:lumOff val="80000"/>
          </a:schemeClr>
        </a:solidFill>
      </dgm:spPr>
    </dgm:pt>
    <dgm:pt modelId="{00C77375-3D22-4FE4-974A-1E9C3AA01366}" type="pres">
      <dgm:prSet presAssocID="{71C90C17-A24D-4046-A6F5-426EBAE8081B}" presName="sibTrans" presStyleCnt="0"/>
      <dgm:spPr/>
    </dgm:pt>
    <dgm:pt modelId="{B01FD199-1C1C-4D10-8B7B-8E867C28DC1A}" type="pres">
      <dgm:prSet presAssocID="{71C90C17-A24D-4046-A6F5-426EBAE8081B}" presName="space" presStyleCnt="0"/>
      <dgm:spPr/>
    </dgm:pt>
    <dgm:pt modelId="{381310D4-F6C3-4D7C-95F6-DBEE62BBD3BA}" type="pres">
      <dgm:prSet presAssocID="{1FA21264-7FA1-40ED-8143-97223FCBB823}" presName="composite" presStyleCnt="0"/>
      <dgm:spPr/>
    </dgm:pt>
    <dgm:pt modelId="{14BA527F-A0A0-4599-BBE8-486FCE412A7C}" type="pres">
      <dgm:prSet presAssocID="{1FA21264-7FA1-40ED-8143-97223FCBB823}" presName="LShape" presStyleLbl="alignNode1" presStyleIdx="2" presStyleCnt="5"/>
      <dgm:spPr>
        <a:solidFill>
          <a:schemeClr val="accent3">
            <a:lumMod val="20000"/>
            <a:lumOff val="80000"/>
          </a:schemeClr>
        </a:solidFill>
      </dgm:spPr>
    </dgm:pt>
    <dgm:pt modelId="{AAE21A0E-B806-46AC-87BB-3EAFE9BFF4D1}" type="pres">
      <dgm:prSet presAssocID="{1FA21264-7FA1-40ED-8143-97223FCBB82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6FFA-B1DF-4ABA-9139-815AD7FA5D7A}" type="pres">
      <dgm:prSet presAssocID="{1FA21264-7FA1-40ED-8143-97223FCBB823}" presName="Triangle" presStyleLbl="alignNode1" presStyleIdx="3" presStyleCnt="5"/>
      <dgm:spPr>
        <a:solidFill>
          <a:schemeClr val="accent3">
            <a:lumMod val="20000"/>
            <a:lumOff val="80000"/>
          </a:schemeClr>
        </a:solidFill>
      </dgm:spPr>
    </dgm:pt>
    <dgm:pt modelId="{361E5D9A-76D0-4944-A71B-1F2DEF4B9D01}" type="pres">
      <dgm:prSet presAssocID="{CB5869F4-CFE1-430B-A70A-550DE2C031B0}" presName="sibTrans" presStyleCnt="0"/>
      <dgm:spPr/>
    </dgm:pt>
    <dgm:pt modelId="{C30DD0F0-AFE4-4F02-BCF1-3912780C8AD5}" type="pres">
      <dgm:prSet presAssocID="{CB5869F4-CFE1-430B-A70A-550DE2C031B0}" presName="space" presStyleCnt="0"/>
      <dgm:spPr/>
    </dgm:pt>
    <dgm:pt modelId="{120053D3-FB35-498C-8DD7-0E30C95699D1}" type="pres">
      <dgm:prSet presAssocID="{4E333A26-5BC8-497C-BC25-64C3ED182B16}" presName="composite" presStyleCnt="0"/>
      <dgm:spPr/>
    </dgm:pt>
    <dgm:pt modelId="{5FE28D0D-D532-49F5-B032-FE4366C50B72}" type="pres">
      <dgm:prSet presAssocID="{4E333A26-5BC8-497C-BC25-64C3ED182B16}" presName="LShape" presStyleLbl="alignNode1" presStyleIdx="4" presStyleCnt="5"/>
      <dgm:spPr>
        <a:solidFill>
          <a:schemeClr val="accent3">
            <a:lumMod val="20000"/>
            <a:lumOff val="80000"/>
          </a:schemeClr>
        </a:solidFill>
      </dgm:spPr>
    </dgm:pt>
    <dgm:pt modelId="{FBC9E079-4A17-4DD1-B8CA-E393D1C57387}" type="pres">
      <dgm:prSet presAssocID="{4E333A26-5BC8-497C-BC25-64C3ED182B1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10BCE1-1114-423F-B23E-51F106872DC4}" type="presOf" srcId="{4E333A26-5BC8-497C-BC25-64C3ED182B16}" destId="{FBC9E079-4A17-4DD1-B8CA-E393D1C57387}" srcOrd="0" destOrd="0" presId="urn:microsoft.com/office/officeart/2009/3/layout/StepUpProcess"/>
    <dgm:cxn modelId="{5A5C5C6A-74CF-4938-A109-BF5E700893C7}" type="presOf" srcId="{9559837A-A4F1-4F82-A09F-1CE18D3BB800}" destId="{95A60941-965D-403A-B764-A6AF6E96A82B}" srcOrd="0" destOrd="0" presId="urn:microsoft.com/office/officeart/2009/3/layout/StepUpProcess"/>
    <dgm:cxn modelId="{5D903DF5-8FD8-461A-929D-BB4A3B9FA72B}" srcId="{EDDE5835-DFA1-476C-AD9B-8117EFCEAACE}" destId="{1FA21264-7FA1-40ED-8143-97223FCBB823}" srcOrd="1" destOrd="0" parTransId="{AB93CD06-03A8-486F-9902-88DCFE9B5D17}" sibTransId="{CB5869F4-CFE1-430B-A70A-550DE2C031B0}"/>
    <dgm:cxn modelId="{E926E2C8-4215-4CE1-8DE2-4BD7E728081D}" srcId="{EDDE5835-DFA1-476C-AD9B-8117EFCEAACE}" destId="{4E333A26-5BC8-497C-BC25-64C3ED182B16}" srcOrd="2" destOrd="0" parTransId="{CC30A2AC-EC59-4544-B035-68A220846D0B}" sibTransId="{3BFAC10F-CFA4-404F-902F-58CF1FFA42DA}"/>
    <dgm:cxn modelId="{7B0C9FE2-3E12-4002-BAC5-5BC6817F283F}" srcId="{EDDE5835-DFA1-476C-AD9B-8117EFCEAACE}" destId="{9559837A-A4F1-4F82-A09F-1CE18D3BB800}" srcOrd="0" destOrd="0" parTransId="{0BE89BE7-016E-45A2-877A-7046C94D453A}" sibTransId="{71C90C17-A24D-4046-A6F5-426EBAE8081B}"/>
    <dgm:cxn modelId="{3175E06D-1421-427B-ACDA-831D71915371}" type="presOf" srcId="{1FA21264-7FA1-40ED-8143-97223FCBB823}" destId="{AAE21A0E-B806-46AC-87BB-3EAFE9BFF4D1}" srcOrd="0" destOrd="0" presId="urn:microsoft.com/office/officeart/2009/3/layout/StepUpProcess"/>
    <dgm:cxn modelId="{A69A7797-9F38-443A-B790-9794592DC66E}" type="presOf" srcId="{EDDE5835-DFA1-476C-AD9B-8117EFCEAACE}" destId="{664DA5F0-41B8-460D-A9DB-03CEE5DF00B2}" srcOrd="0" destOrd="0" presId="urn:microsoft.com/office/officeart/2009/3/layout/StepUpProcess"/>
    <dgm:cxn modelId="{5091B5D9-8C78-4974-826A-0AD66FA724DE}" type="presParOf" srcId="{664DA5F0-41B8-460D-A9DB-03CEE5DF00B2}" destId="{D76106E5-0CB7-460B-97F9-595D5C76C617}" srcOrd="0" destOrd="0" presId="urn:microsoft.com/office/officeart/2009/3/layout/StepUpProcess"/>
    <dgm:cxn modelId="{EEE0B251-573B-421A-947B-620517A0287A}" type="presParOf" srcId="{D76106E5-0CB7-460B-97F9-595D5C76C617}" destId="{63198099-EF60-4518-81ED-4CB5B32DF405}" srcOrd="0" destOrd="0" presId="urn:microsoft.com/office/officeart/2009/3/layout/StepUpProcess"/>
    <dgm:cxn modelId="{AE93DCF0-5651-46F5-8B56-F345922C5C43}" type="presParOf" srcId="{D76106E5-0CB7-460B-97F9-595D5C76C617}" destId="{95A60941-965D-403A-B764-A6AF6E96A82B}" srcOrd="1" destOrd="0" presId="urn:microsoft.com/office/officeart/2009/3/layout/StepUpProcess"/>
    <dgm:cxn modelId="{65D62369-FAEF-4917-BE9C-608510803580}" type="presParOf" srcId="{D76106E5-0CB7-460B-97F9-595D5C76C617}" destId="{CAB05684-4041-4D50-AC85-08FF710382DB}" srcOrd="2" destOrd="0" presId="urn:microsoft.com/office/officeart/2009/3/layout/StepUpProcess"/>
    <dgm:cxn modelId="{54216D7D-5F55-4282-B4D6-C570543E91D7}" type="presParOf" srcId="{664DA5F0-41B8-460D-A9DB-03CEE5DF00B2}" destId="{00C77375-3D22-4FE4-974A-1E9C3AA01366}" srcOrd="1" destOrd="0" presId="urn:microsoft.com/office/officeart/2009/3/layout/StepUpProcess"/>
    <dgm:cxn modelId="{5C85CDE6-AB6C-405A-95D8-08267C811034}" type="presParOf" srcId="{00C77375-3D22-4FE4-974A-1E9C3AA01366}" destId="{B01FD199-1C1C-4D10-8B7B-8E867C28DC1A}" srcOrd="0" destOrd="0" presId="urn:microsoft.com/office/officeart/2009/3/layout/StepUpProcess"/>
    <dgm:cxn modelId="{28BA6B55-C6A0-48DA-8047-83CFDCE251A2}" type="presParOf" srcId="{664DA5F0-41B8-460D-A9DB-03CEE5DF00B2}" destId="{381310D4-F6C3-4D7C-95F6-DBEE62BBD3BA}" srcOrd="2" destOrd="0" presId="urn:microsoft.com/office/officeart/2009/3/layout/StepUpProcess"/>
    <dgm:cxn modelId="{CAA3210E-8DA2-44CA-AF1C-F55A596176AA}" type="presParOf" srcId="{381310D4-F6C3-4D7C-95F6-DBEE62BBD3BA}" destId="{14BA527F-A0A0-4599-BBE8-486FCE412A7C}" srcOrd="0" destOrd="0" presId="urn:microsoft.com/office/officeart/2009/3/layout/StepUpProcess"/>
    <dgm:cxn modelId="{C7BF0339-26D8-4308-A8D8-331EA2801F41}" type="presParOf" srcId="{381310D4-F6C3-4D7C-95F6-DBEE62BBD3BA}" destId="{AAE21A0E-B806-46AC-87BB-3EAFE9BFF4D1}" srcOrd="1" destOrd="0" presId="urn:microsoft.com/office/officeart/2009/3/layout/StepUpProcess"/>
    <dgm:cxn modelId="{20F170E6-EDCB-4B8A-A0EC-456A7F0E42C9}" type="presParOf" srcId="{381310D4-F6C3-4D7C-95F6-DBEE62BBD3BA}" destId="{EFBD6FFA-B1DF-4ABA-9139-815AD7FA5D7A}" srcOrd="2" destOrd="0" presId="urn:microsoft.com/office/officeart/2009/3/layout/StepUpProcess"/>
    <dgm:cxn modelId="{C5DA6FDC-82AB-465F-8F93-77A32546F317}" type="presParOf" srcId="{664DA5F0-41B8-460D-A9DB-03CEE5DF00B2}" destId="{361E5D9A-76D0-4944-A71B-1F2DEF4B9D01}" srcOrd="3" destOrd="0" presId="urn:microsoft.com/office/officeart/2009/3/layout/StepUpProcess"/>
    <dgm:cxn modelId="{091DE633-88DF-4360-B4AC-1743C84FFB74}" type="presParOf" srcId="{361E5D9A-76D0-4944-A71B-1F2DEF4B9D01}" destId="{C30DD0F0-AFE4-4F02-BCF1-3912780C8AD5}" srcOrd="0" destOrd="0" presId="urn:microsoft.com/office/officeart/2009/3/layout/StepUpProcess"/>
    <dgm:cxn modelId="{61AB4F7D-6B10-4A71-8AB1-09A498677FAA}" type="presParOf" srcId="{664DA5F0-41B8-460D-A9DB-03CEE5DF00B2}" destId="{120053D3-FB35-498C-8DD7-0E30C95699D1}" srcOrd="4" destOrd="0" presId="urn:microsoft.com/office/officeart/2009/3/layout/StepUpProcess"/>
    <dgm:cxn modelId="{0F318BEF-FCB2-4954-8C52-35C136C6A3B4}" type="presParOf" srcId="{120053D3-FB35-498C-8DD7-0E30C95699D1}" destId="{5FE28D0D-D532-49F5-B032-FE4366C50B72}" srcOrd="0" destOrd="0" presId="urn:microsoft.com/office/officeart/2009/3/layout/StepUpProcess"/>
    <dgm:cxn modelId="{376AA49E-3730-42AE-871C-1C9674BADEA4}" type="presParOf" srcId="{120053D3-FB35-498C-8DD7-0E30C95699D1}" destId="{FBC9E079-4A17-4DD1-B8CA-E393D1C573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521E-721E-4278-A675-62538C4D0181}">
      <dsp:nvSpPr>
        <dsp:cNvPr id="0" name=""/>
        <dsp:cNvSpPr/>
      </dsp:nvSpPr>
      <dsp:spPr>
        <a:xfrm>
          <a:off x="1442210" y="843124"/>
          <a:ext cx="6262643" cy="13758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/>
            <a:t>Шығарманың  сюжеттік –композициялық құрылымына талдау жасау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1442210" y="1015101"/>
        <a:ext cx="5746712" cy="1031863"/>
      </dsp:txXfrm>
    </dsp:sp>
    <dsp:sp modelId="{E5BC7251-975D-4A2D-870E-08857F2FA1B0}">
      <dsp:nvSpPr>
        <dsp:cNvPr id="0" name=""/>
        <dsp:cNvSpPr/>
      </dsp:nvSpPr>
      <dsp:spPr>
        <a:xfrm>
          <a:off x="216026" y="771125"/>
          <a:ext cx="1226183" cy="15198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75000"/>
                </a:schemeClr>
              </a:solidFill>
            </a:rPr>
            <a:t>Бағалау критерийі</a:t>
          </a:r>
          <a:endParaRPr lang="ru-RU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5883" y="830982"/>
        <a:ext cx="1106469" cy="1400101"/>
      </dsp:txXfrm>
    </dsp:sp>
    <dsp:sp modelId="{E7663837-1CDD-488B-8C68-5F0EAE07B931}">
      <dsp:nvSpPr>
        <dsp:cNvPr id="0" name=""/>
        <dsp:cNvSpPr/>
      </dsp:nvSpPr>
      <dsp:spPr>
        <a:xfrm>
          <a:off x="1368141" y="2821806"/>
          <a:ext cx="6170112" cy="1343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/>
            <a:t>шығарманың сюжетін біледі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/>
            <a:t>композициялық құрылымына талдау жасайды</a:t>
          </a:r>
          <a:endParaRPr lang="ru-RU" sz="1800" kern="1200" dirty="0"/>
        </a:p>
      </dsp:txBody>
      <dsp:txXfrm>
        <a:off x="1368141" y="2989688"/>
        <a:ext cx="5666467" cy="1007289"/>
      </dsp:txXfrm>
    </dsp:sp>
    <dsp:sp modelId="{60441CE5-4E15-48B6-95AB-012E47867263}">
      <dsp:nvSpPr>
        <dsp:cNvPr id="0" name=""/>
        <dsp:cNvSpPr/>
      </dsp:nvSpPr>
      <dsp:spPr>
        <a:xfrm>
          <a:off x="166623" y="2736282"/>
          <a:ext cx="1175046" cy="1493371"/>
        </a:xfrm>
        <a:prstGeom prst="round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Дескриптор </a:t>
          </a:r>
          <a:endParaRPr lang="ru-RU" sz="1300" kern="1200" dirty="0"/>
        </a:p>
      </dsp:txBody>
      <dsp:txXfrm>
        <a:off x="223984" y="2793643"/>
        <a:ext cx="1060324" cy="1378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8099-EF60-4518-81ED-4CB5B32DF405}">
      <dsp:nvSpPr>
        <dsp:cNvPr id="0" name=""/>
        <dsp:cNvSpPr/>
      </dsp:nvSpPr>
      <dsp:spPr>
        <a:xfrm rot="5400000">
          <a:off x="477570" y="1150596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60941-965D-403A-B764-A6AF6E96A82B}">
      <dsp:nvSpPr>
        <dsp:cNvPr id="0" name=""/>
        <dsp:cNvSpPr/>
      </dsp:nvSpPr>
      <dsp:spPr>
        <a:xfrm>
          <a:off x="239464" y="1859773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Поэманың сюжетін білдіңіздер </a:t>
          </a:r>
          <a:endParaRPr lang="ru-RU" sz="2000" kern="1200" dirty="0"/>
        </a:p>
      </dsp:txBody>
      <dsp:txXfrm>
        <a:off x="239464" y="1859773"/>
        <a:ext cx="2142845" cy="1878330"/>
      </dsp:txXfrm>
    </dsp:sp>
    <dsp:sp modelId="{CAB05684-4041-4D50-AC85-08FF710382DB}">
      <dsp:nvSpPr>
        <dsp:cNvPr id="0" name=""/>
        <dsp:cNvSpPr/>
      </dsp:nvSpPr>
      <dsp:spPr>
        <a:xfrm>
          <a:off x="1978000" y="975853"/>
          <a:ext cx="404310" cy="404310"/>
        </a:xfrm>
        <a:prstGeom prst="triangle">
          <a:avLst>
            <a:gd name="adj" fmla="val 1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A527F-A0A0-4599-BBE8-486FCE412A7C}">
      <dsp:nvSpPr>
        <dsp:cNvPr id="0" name=""/>
        <dsp:cNvSpPr/>
      </dsp:nvSpPr>
      <dsp:spPr>
        <a:xfrm rot="5400000">
          <a:off x="3100832" y="501467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21A0E-B806-46AC-87BB-3EAFE9BFF4D1}">
      <dsp:nvSpPr>
        <dsp:cNvPr id="0" name=""/>
        <dsp:cNvSpPr/>
      </dsp:nvSpPr>
      <dsp:spPr>
        <a:xfrm>
          <a:off x="2862726" y="1210644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Поэманы бөлімдерге бөлдіңіздер </a:t>
          </a:r>
          <a:endParaRPr lang="ru-RU" sz="2000" kern="1200" dirty="0"/>
        </a:p>
      </dsp:txBody>
      <dsp:txXfrm>
        <a:off x="2862726" y="1210644"/>
        <a:ext cx="2142845" cy="1878330"/>
      </dsp:txXfrm>
    </dsp:sp>
    <dsp:sp modelId="{EFBD6FFA-B1DF-4ABA-9139-815AD7FA5D7A}">
      <dsp:nvSpPr>
        <dsp:cNvPr id="0" name=""/>
        <dsp:cNvSpPr/>
      </dsp:nvSpPr>
      <dsp:spPr>
        <a:xfrm>
          <a:off x="4601262" y="326724"/>
          <a:ext cx="404310" cy="404310"/>
        </a:xfrm>
        <a:prstGeom prst="triangle">
          <a:avLst>
            <a:gd name="adj" fmla="val 1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28D0D-D532-49F5-B032-FE4366C50B72}">
      <dsp:nvSpPr>
        <dsp:cNvPr id="0" name=""/>
        <dsp:cNvSpPr/>
      </dsp:nvSpPr>
      <dsp:spPr>
        <a:xfrm rot="5400000">
          <a:off x="5724094" y="-147661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9E079-4A17-4DD1-B8CA-E393D1C57387}">
      <dsp:nvSpPr>
        <dsp:cNvPr id="0" name=""/>
        <dsp:cNvSpPr/>
      </dsp:nvSpPr>
      <dsp:spPr>
        <a:xfrm>
          <a:off x="5485988" y="561516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Поэманың композициялық құрылымына талдау жасадыңыздар </a:t>
          </a:r>
          <a:endParaRPr lang="ru-RU" sz="2000" kern="1200" dirty="0"/>
        </a:p>
      </dsp:txBody>
      <dsp:txXfrm>
        <a:off x="5485988" y="561516"/>
        <a:ext cx="2142845" cy="1878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920880" cy="720080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002060"/>
                </a:solidFill>
              </a:rPr>
              <a:t>      </a:t>
            </a:r>
            <a:r>
              <a:rPr lang="kk-KZ" sz="1200" dirty="0" smtClean="0">
                <a:solidFill>
                  <a:srgbClr val="002060"/>
                </a:solidFill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995" y="1772816"/>
            <a:ext cx="7992888" cy="1008112"/>
          </a:xfrm>
        </p:spPr>
        <p:txBody>
          <a:bodyPr>
            <a:noAutofit/>
          </a:bodyPr>
          <a:lstStyle/>
          <a:p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Мәңгілік ел –мәңгілік мұрат» </a:t>
            </a:r>
          </a:p>
          <a:p>
            <a:endParaRPr lang="kk-KZ" sz="3200" dirty="0"/>
          </a:p>
          <a:p>
            <a:r>
              <a:rPr lang="kk-KZ" sz="3200" dirty="0" smtClean="0">
                <a:solidFill>
                  <a:srgbClr val="002060"/>
                </a:solidFill>
              </a:rPr>
              <a:t>       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тақырыбы </a:t>
            </a:r>
          </a:p>
          <a:p>
            <a:endParaRPr lang="kk-KZ" sz="3200" dirty="0" smtClean="0">
              <a:solidFill>
                <a:srgbClr val="C00000"/>
              </a:solidFill>
            </a:endParaRPr>
          </a:p>
          <a:p>
            <a:r>
              <a:rPr lang="kk-KZ" sz="3200" dirty="0">
                <a:solidFill>
                  <a:srgbClr val="C00000"/>
                </a:solidFill>
              </a:rPr>
              <a:t> </a:t>
            </a:r>
            <a:r>
              <a:rPr lang="kk-KZ" sz="3200" dirty="0" smtClean="0">
                <a:solidFill>
                  <a:srgbClr val="C00000"/>
                </a:solidFill>
              </a:rPr>
              <a:t>          </a:t>
            </a:r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Несіпбек Айтұлы   «Бәйтерек»  поэмасының сюжеті </a:t>
            </a:r>
          </a:p>
          <a:p>
            <a:endParaRPr lang="ru-RU" sz="3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07704" y="320075"/>
            <a:ext cx="4968552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Бөлім тақырыбы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6645" y="558923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әдебиеті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9-сынып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3-тапсырма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41458"/>
            <a:ext cx="8064896" cy="38779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Поэмадағы оқиғаларды сәйкестендір </a:t>
            </a:r>
          </a:p>
          <a:p>
            <a:endParaRPr lang="kk-KZ" sz="2400" dirty="0" smtClean="0"/>
          </a:p>
          <a:p>
            <a:r>
              <a:rPr lang="kk-KZ" sz="2400" dirty="0" smtClean="0"/>
              <a:t>○ </a:t>
            </a:r>
            <a:r>
              <a:rPr lang="kk-KZ" sz="2400" dirty="0" smtClean="0"/>
              <a:t>1 бөлім             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Көзіндей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бабалардың бағзы мекен.                   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2-бөлім                 Поэманың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жазылуына түрткі болған түс          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3-бөлім                 Халықтың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аманаты –дәуірдің ауыр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жүгін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арқалау .                                                   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4-бөлім                Тәуелсіздік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тұғыры .                                           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5-бөлім                Ел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татулығы , бірлігі                              </a:t>
            </a:r>
          </a:p>
          <a:p>
            <a:endParaRPr lang="kk-K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k-KZ" dirty="0" smtClean="0"/>
              <a:t> </a:t>
            </a:r>
          </a:p>
          <a:p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7380312" y="1700808"/>
            <a:ext cx="86409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49898" y="2251997"/>
                <a:ext cx="96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98" y="2251997"/>
                <a:ext cx="96661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8750" r="-16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1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Өзіңді тексер!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29" y="1587235"/>
            <a:ext cx="8064896" cy="38779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Поэмадағы оқиғаларды сәйкестендір </a:t>
            </a:r>
          </a:p>
          <a:p>
            <a:endParaRPr lang="kk-KZ" sz="2400" dirty="0" smtClean="0"/>
          </a:p>
          <a:p>
            <a:r>
              <a:rPr lang="kk-KZ" sz="2400" dirty="0" smtClean="0"/>
              <a:t>○ </a:t>
            </a:r>
            <a:r>
              <a:rPr lang="kk-KZ" sz="2400" dirty="0" smtClean="0"/>
              <a:t>1 бөлім             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Көзіндей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бабалардың бағзы мекен.                   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2-бөлім                  Поэманың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жазылуына түрткі болған түс          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3-бөлім                 Халықтың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аманаты –дәуірдің ауыр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жүгін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арқалау .                                                   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4-бөлім                Тәуелсіздік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тұғыры .                                            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5-бөлім                 Ел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татулығы , бірлігі                              </a:t>
            </a:r>
          </a:p>
          <a:p>
            <a:endParaRPr lang="kk-K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k-KZ" dirty="0" smtClean="0"/>
              <a:t> </a:t>
            </a:r>
          </a:p>
          <a:p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267743" y="4257092"/>
            <a:ext cx="1041243" cy="2520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49898" y="2251997"/>
                <a:ext cx="96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98" y="2251997"/>
                <a:ext cx="96661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8750" r="-16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войная стрелка влево/вправо 23"/>
          <p:cNvSpPr/>
          <p:nvPr/>
        </p:nvSpPr>
        <p:spPr>
          <a:xfrm rot="19392696" flipV="1">
            <a:off x="2082003" y="3598332"/>
            <a:ext cx="1306439" cy="864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862438">
            <a:off x="2165819" y="3614721"/>
            <a:ext cx="1244121" cy="1420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 rot="1324045">
            <a:off x="2332910" y="2669040"/>
            <a:ext cx="993899" cy="98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20090587">
            <a:off x="2157919" y="2663159"/>
            <a:ext cx="1165312" cy="1269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82554"/>
          </a:xfrm>
        </p:spPr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4-тапсырма  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172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accent2">
                    <a:lumMod val="50000"/>
                  </a:schemeClr>
                </a:solidFill>
              </a:rPr>
              <a:t>Поэмадан «Кеше-бүгін-келешек» кестесіне Ақмола-Астана –Нұр-Сұлтан</a:t>
            </a:r>
          </a:p>
          <a:p>
            <a:r>
              <a:rPr lang="kk-KZ" dirty="0" smtClean="0">
                <a:solidFill>
                  <a:schemeClr val="accent2">
                    <a:lumMod val="50000"/>
                  </a:schemeClr>
                </a:solidFill>
              </a:rPr>
              <a:t>қаласын сипаттайтын үзінділерді тауып жаз.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55311"/>
              </p:ext>
            </p:extLst>
          </p:nvPr>
        </p:nvGraphicFramePr>
        <p:xfrm>
          <a:off x="467544" y="2093715"/>
          <a:ext cx="8208912" cy="3352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574482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Кеше</a:t>
                      </a:r>
                      <a:r>
                        <a:rPr lang="kk-KZ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Бүгін</a:t>
                      </a:r>
                      <a:r>
                        <a:rPr lang="kk-KZ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Келешек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78491">
                <a:tc>
                  <a:txBody>
                    <a:bodyPr/>
                    <a:lstStyle/>
                    <a:p>
                      <a:endParaRPr lang="kk-KZ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!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82554"/>
          </a:xfrm>
        </p:spPr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Өзіңді тексер!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048" y="1268760"/>
            <a:ext cx="7387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Поэмадан «Кеше-бүгін-келешек» кестесіне Ақмола-Астана –Нұр-Сұлтан</a:t>
            </a:r>
          </a:p>
          <a:p>
            <a:r>
              <a:rPr lang="kk-KZ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қаласын сипаттайтын үзінділерді тауып жаз.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34641"/>
              </p:ext>
            </p:extLst>
          </p:nvPr>
        </p:nvGraphicFramePr>
        <p:xfrm>
          <a:off x="467544" y="2093715"/>
          <a:ext cx="8208912" cy="3352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574482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Кеше</a:t>
                      </a:r>
                      <a:r>
                        <a:rPr lang="kk-KZ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Бүгін</a:t>
                      </a:r>
                      <a:r>
                        <a:rPr lang="kk-KZ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Келешек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7849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Арда едің, асау едің Арқа неткен,</a:t>
                      </a:r>
                    </a:p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Төсіңде небір бағлан дарқан өткен.</a:t>
                      </a:r>
                    </a:p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Ақмола осы еді ғой Кенесары,</a:t>
                      </a:r>
                    </a:p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Бөрінің бекінісін талқан еткен!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Көңілге сәуле құяр Сарай нұры,</a:t>
                      </a:r>
                    </a:p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Астана –ел тірегі, ел айбыны!</a:t>
                      </a:r>
                    </a:p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...Тұрғанда Бәйтерегің көкке шырқап, </a:t>
                      </a:r>
                    </a:p>
                    <a:p>
                      <a:r>
                        <a:rPr lang="kk-KZ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Ұстай біл асқақтатып Елдігіңді!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Бәйгеге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кеш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қосылып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армандамыз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Күтеміз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аламанды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алдан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нағыз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Күні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ертең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ерке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Есілдің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жағасына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Париж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кеп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орнай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қалса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таң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қалмаңыз</a:t>
                      </a:r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!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260648"/>
            <a:ext cx="7992888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Қорытынды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8205151"/>
              </p:ext>
            </p:extLst>
          </p:nvPr>
        </p:nvGraphicFramePr>
        <p:xfrm>
          <a:off x="827584" y="16288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252520" y="1628800"/>
            <a:ext cx="7859216" cy="48737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260648"/>
            <a:ext cx="7992888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Қосымша тапсырма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30188" y="1412776"/>
            <a:ext cx="7467600" cy="4873752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200" dirty="0" smtClean="0">
                <a:solidFill>
                  <a:srgbClr val="3D4651"/>
                </a:solidFill>
                <a:latin typeface="Open Sans"/>
              </a:rPr>
              <a:t>     </a:t>
            </a:r>
            <a:r>
              <a:rPr lang="ru-RU" sz="1600" dirty="0" err="1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Тәуелсіздік</a:t>
            </a:r>
            <a:r>
              <a:rPr lang="ru-RU" sz="1600" dirty="0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жылдарында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туындылардың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поэмасы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Шығарманың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идеясы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отаншылдық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сезім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тарихты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қастерлеу</a:t>
            </a:r>
            <a:r>
              <a:rPr lang="ru-RU" sz="1600" dirty="0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3D46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600" dirty="0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ұлттың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формуласына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айналған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бейнелері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поэмаға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арқау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поэмасы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бөлімнен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1600" dirty="0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3D46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 err="1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Поэмадағы</a:t>
            </a:r>
            <a:r>
              <a:rPr lang="ru-RU" sz="1600" dirty="0" smtClean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ақынның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атынан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жақтан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баяндалады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Тәуелсіздік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алғаннан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өзгерістерге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құбылыс-жағдайларға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толғанысын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поэмасын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Астана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төріндегі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астананың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барша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арманын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мұратын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әйгілеген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мұнарасы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тұжырымдайды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бабалар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арманының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асқанын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мемлекетіміздің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танылғанын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биіктіктің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өресі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600" dirty="0">
                <a:solidFill>
                  <a:srgbClr val="3D465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200" dirty="0">
              <a:solidFill>
                <a:srgbClr val="3D4651"/>
              </a:solidFill>
              <a:latin typeface="Open Sans"/>
            </a:endParaRPr>
          </a:p>
          <a:p>
            <a:pPr lvl="0">
              <a:buClr>
                <a:srgbClr val="FE8637"/>
              </a:buClr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https://yandex.kz/video/preview/?filmId=8575977883792090881&amp;from=tabbar&amp;parent-reqid=1617484267254352-8060403625292494700-balancer-knoss-search-yp-sas-2-BAL&amp;text=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н+айтұлы+бәйтерек+кітабы</a:t>
            </a:r>
          </a:p>
          <a:p>
            <a:pPr lvl="0">
              <a:buClr>
                <a:srgbClr val="FE8637"/>
              </a:buClr>
            </a:pPr>
            <a:endParaRPr lang="kk-K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http://yandex.kz/clck/jsredir?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2636912"/>
            <a:ext cx="2952328" cy="432048"/>
          </a:xfrm>
        </p:spPr>
        <p:txBody>
          <a:bodyPr>
            <a:noAutofit/>
          </a:bodyPr>
          <a:lstStyle/>
          <a:p>
            <a:pPr lvl="0"/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04800" y="1628800"/>
            <a:ext cx="7467600" cy="4637112"/>
          </a:xfrm>
        </p:spPr>
        <p:txBody>
          <a:bodyPr/>
          <a:lstStyle/>
          <a:p>
            <a:pPr marL="0" indent="0">
              <a:buNone/>
            </a:pP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 шығармаға сюжеттік-композициялық  талдау жасау 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kk-KZ" altLang="en-US" sz="3200" b="1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 мақсаттары: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 </a:t>
            </a:r>
            <a:r>
              <a:rPr lang="kk-KZ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шығармаға сюжеттік-композициялық  талдау 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жасайсыз</a:t>
            </a:r>
          </a:p>
          <a:p>
            <a:pPr marL="0" lvl="0" indent="0">
              <a:buClr>
                <a:srgbClr val="FE8637"/>
              </a:buClr>
              <a:buNone/>
            </a:pPr>
            <a:endParaRPr lang="kk-KZ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kk-KZ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kk-KZ" altLang="en-US" sz="3200" b="1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7883" y="188640"/>
            <a:ext cx="7632848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 мақсат(тар)ы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3586393"/>
              </p:ext>
            </p:extLst>
          </p:nvPr>
        </p:nvGraphicFramePr>
        <p:xfrm>
          <a:off x="467544" y="1412776"/>
          <a:ext cx="7920880" cy="50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285269">
            <a:off x="551718" y="475220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rgbClr val="FF0000"/>
                </a:solidFill>
              </a:rPr>
              <a:t>дескриптор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 критерийі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 қозғау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59"/>
            <a:ext cx="2451100" cy="308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94" y="1268759"/>
            <a:ext cx="3988806" cy="2880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42184" y="43532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 жырлаған </a:t>
            </a:r>
          </a:p>
          <a:p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Бәйтерек пен Елордадағы «Бәйтерек» монументінің мазмұндық байланысы бар ма?</a:t>
            </a:r>
          </a:p>
        </p:txBody>
      </p:sp>
    </p:spTree>
    <p:extLst>
      <p:ext uri="{BB962C8B-B14F-4D97-AF65-F5344CB8AC3E}">
        <p14:creationId xmlns:p14="http://schemas.microsoft.com/office/powerpoint/2010/main" val="19873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986163"/>
            <a:ext cx="7467600" cy="994122"/>
          </a:xfrm>
        </p:spPr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58044"/>
            <a:ext cx="8352928" cy="5295292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Композиция </a:t>
            </a:r>
            <a:r>
              <a:rPr lang="kk-KZ" dirty="0" smtClean="0"/>
              <a:t>–</a:t>
            </a:r>
            <a:r>
              <a:rPr lang="kk-KZ" dirty="0" smtClean="0">
                <a:solidFill>
                  <a:srgbClr val="002060"/>
                </a:solidFill>
              </a:rPr>
              <a:t>көркем шығармадағы элементтердің , құрамдас бөліктердің, образдардың белгілі бір тәртіппен, рет-ретімен , жүйелі орналасуы .</a:t>
            </a:r>
          </a:p>
          <a:p>
            <a:endParaRPr lang="kk-KZ" dirty="0">
              <a:solidFill>
                <a:srgbClr val="002060"/>
              </a:solidFill>
            </a:endParaRPr>
          </a:p>
          <a:p>
            <a:endParaRPr lang="kk-KZ" dirty="0" smtClean="0">
              <a:solidFill>
                <a:srgbClr val="002060"/>
              </a:solidFill>
            </a:endParaRPr>
          </a:p>
          <a:p>
            <a:endParaRPr lang="kk-KZ" dirty="0">
              <a:solidFill>
                <a:srgbClr val="002060"/>
              </a:solidFill>
            </a:endParaRPr>
          </a:p>
          <a:p>
            <a:r>
              <a:rPr lang="kk-KZ" dirty="0" smtClean="0">
                <a:solidFill>
                  <a:srgbClr val="002060"/>
                </a:solidFill>
              </a:rPr>
              <a:t>Сыртқы композиция компоненттерін анықтау 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 Сюжет пен фабуланың құрылымын талдау 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Идеялық-тақырыптық жүйенің композициядағы қызметі.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 Образдар қатары мен құрамының жүйесін айқындау 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Уақыт пен кеңістік , мекен, шақ композициясын көрсету 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 Баяндау түрлерінің мәтіндегі ұйымдастырылуы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1625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kk-KZ" alt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Тақырыптық </a:t>
            </a:r>
            <a:r>
              <a:rPr lang="kk-KZ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alt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20271" y="2493314"/>
            <a:ext cx="7776864" cy="97840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Көркем шығарманың құрылымын талдау жолы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87768" y="67376"/>
            <a:ext cx="7632848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Тақырыптық ақпарат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1-тапсырма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268760"/>
            <a:ext cx="62705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Сыртқы композиция компоненттерін анықтаңыздар.</a:t>
            </a:r>
          </a:p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неше бөліктен тұрады? Әр бөлікке ат қойыңыздар </a:t>
            </a:r>
          </a:p>
          <a:p>
            <a:endParaRPr lang="kk-KZ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9417"/>
              </p:ext>
            </p:extLst>
          </p:nvPr>
        </p:nvGraphicFramePr>
        <p:xfrm>
          <a:off x="1082008" y="2136469"/>
          <a:ext cx="7210682" cy="414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795"/>
                <a:gridCol w="5712887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Реті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Бөлім      атауы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9375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1-бөлім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2-бөлім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3-бөлім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4-бөлім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5-бөлім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6-бөлім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7-бөлім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8-бөлім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9-бөлім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10-бөлім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4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Өзіңді тексер !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96752"/>
            <a:ext cx="62705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Сыртқы композиция компоненттерін анықтаңыздар.</a:t>
            </a:r>
          </a:p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неше бөліктен тұрады? Әр бөлікке ат қойыңыздар </a:t>
            </a:r>
          </a:p>
          <a:p>
            <a:endParaRPr lang="kk-K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18492"/>
              </p:ext>
            </p:extLst>
          </p:nvPr>
        </p:nvGraphicFramePr>
        <p:xfrm>
          <a:off x="827584" y="2136469"/>
          <a:ext cx="7704856" cy="4147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445"/>
                <a:gridCol w="6104411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Реті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Бөлім      атауы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9375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1-бөлім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Поэманың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жазылуына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түрткі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болған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түс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2-бөлім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Көзіндей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бабалардың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бағзы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мекен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3-бөлім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Тәуелсіздік</a:t>
                      </a:r>
                      <a:r>
                        <a:rPr lang="ru-RU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тұғыры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4-бөлім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Халықтың аманаты,дәуірдің ауыр жүгін арқалау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5-бөлім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Ел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татулығы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бірлігі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6-бөлім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Тарихтың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ақтаңдақ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беттері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7-бөлім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Қыранды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құс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патшасы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8-бөлім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Ел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Астанасы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9-бөлім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Ақмоланың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бәйтеректі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Астанаға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айналуы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10-бөлім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Бәйтерек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өресі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биік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елдігіміздің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көрінісі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2-тапсырма 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9780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400235"/>
              </p:ext>
            </p:extLst>
          </p:nvPr>
        </p:nvGraphicFramePr>
        <p:xfrm>
          <a:off x="827584" y="1484784"/>
          <a:ext cx="7441079" cy="4359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992807"/>
              </a:tblGrid>
              <a:tr h="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Реті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Бөлім      атауы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071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басталуы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3762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байланысуы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3762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дамуы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406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шиеленісуі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Оқиғаның шешімі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6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Қорытынды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2076" y="1076691"/>
            <a:ext cx="387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Поэмаға сюжеттік талдау жасаңыз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k-KZ" altLang="ru-RU" sz="3200" b="1" cap="none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064896" cy="93610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Өзіңді тексер!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9780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kk-KZ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32804"/>
              </p:ext>
            </p:extLst>
          </p:nvPr>
        </p:nvGraphicFramePr>
        <p:xfrm>
          <a:off x="827584" y="1484784"/>
          <a:ext cx="7441079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992807"/>
              </a:tblGrid>
              <a:tr h="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Реті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</a:t>
                      </a:r>
                      <a:r>
                        <a:rPr lang="kk-KZ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Бөлім      атауы</a:t>
                      </a:r>
                      <a:r>
                        <a:rPr lang="kk-KZ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071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басталуы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Түске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енген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Тәуелсіздік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Падишасы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873762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байланысуы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Президент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сайлануы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халқыының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тәуелсіздік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алуы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b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873762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дамуы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халқының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қалыптасуына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үлес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қосқан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адамдар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b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573406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Оқиғаның шиеленісуі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Елдің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астанасы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Ақмолаға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ауысуы</a:t>
                      </a:r>
                      <a:endParaRPr lang="ru-RU" dirty="0"/>
                    </a:p>
                  </a:txBody>
                  <a:tcPr/>
                </a:tc>
              </a:tr>
              <a:tr h="573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Оқиғаның шешімі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Автордың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Тәуелсіздік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дастанын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шығаруы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2766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Қорытынды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Ұстай біл асқақтатып Елдігіңді!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534</TotalTime>
  <Words>680</Words>
  <Application>Microsoft Office PowerPoint</Application>
  <PresentationFormat>Экран (4:3)</PresentationFormat>
  <Paragraphs>178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</vt:lpstr>
      <vt:lpstr>Презентация PowerPoint</vt:lpstr>
      <vt:lpstr>Бағалау критерийі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Бөлім тақырыбы             қазақ әдебиеті 9-сынып</dc:title>
  <dc:creator>1</dc:creator>
  <cp:lastModifiedBy>1</cp:lastModifiedBy>
  <cp:revision>45</cp:revision>
  <dcterms:created xsi:type="dcterms:W3CDTF">2021-04-03T15:56:22Z</dcterms:created>
  <dcterms:modified xsi:type="dcterms:W3CDTF">2021-04-04T15:33:14Z</dcterms:modified>
</cp:coreProperties>
</file>