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357"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267"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83" autoAdjust="0"/>
  </p:normalViewPr>
  <p:slideViewPr>
    <p:cSldViewPr>
      <p:cViewPr varScale="1">
        <p:scale>
          <a:sx n="80" d="100"/>
          <a:sy n="80" d="100"/>
        </p:scale>
        <p:origin x="152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55F07-9B93-4A33-9D17-25598FABCBF4}" type="datetimeFigureOut">
              <a:rPr lang="ru-RU" smtClean="0"/>
              <a:t>13.12.2024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8B5E5-E8E0-4B36-833C-7BA223E126A3}" type="slidenum">
              <a:rPr lang="ru-RU" smtClean="0"/>
              <a:t>‹#›</a:t>
            </a:fld>
            <a:endParaRPr lang="ru-RU"/>
          </a:p>
        </p:txBody>
      </p:sp>
    </p:spTree>
    <p:extLst>
      <p:ext uri="{BB962C8B-B14F-4D97-AF65-F5344CB8AC3E}">
        <p14:creationId xmlns:p14="http://schemas.microsoft.com/office/powerpoint/2010/main" val="363387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73;p1: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4339" name="Google Shape;74;p1: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9aa23169a1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9aa23169a1_1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5363"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5363"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4579"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39371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8"/>
        <p:cNvGrpSpPr/>
        <p:nvPr/>
      </p:nvGrpSpPr>
      <p:grpSpPr>
        <a:xfrm>
          <a:off x="0" y="0"/>
          <a:ext cx="0" cy="0"/>
          <a:chOff x="0" y="0"/>
          <a:chExt cx="0" cy="0"/>
        </a:xfrm>
      </p:grpSpPr>
      <p:sp>
        <p:nvSpPr>
          <p:cNvPr id="19" name="Google Shape;19;p27"/>
          <p:cNvSpPr txBox="1">
            <a:spLocks noGrp="1"/>
          </p:cNvSpPr>
          <p:nvPr>
            <p:ph type="ctrTitle"/>
          </p:nvPr>
        </p:nvSpPr>
        <p:spPr>
          <a:xfrm>
            <a:off x="4795775" y="765022"/>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1861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13.12.2024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13.12.2024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76;p1"/>
          <p:cNvSpPr>
            <a:spLocks noChangeArrowheads="1"/>
          </p:cNvSpPr>
          <p:nvPr/>
        </p:nvSpPr>
        <p:spPr bwMode="auto">
          <a:xfrm>
            <a:off x="735755" y="3249739"/>
            <a:ext cx="7711857" cy="167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654" tIns="24815" rIns="49654" bIns="24815"/>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lvl="0" algn="ctr">
              <a:lnSpc>
                <a:spcPct val="115000"/>
              </a:lnSpc>
              <a:spcBef>
                <a:spcPts val="1200"/>
              </a:spcBef>
            </a:pPr>
            <a:r>
              <a:rPr lang="ru-RU" sz="2400" b="1" dirty="0">
                <a:solidFill>
                  <a:schemeClr val="tx1"/>
                </a:solidFill>
                <a:latin typeface="Tahoma"/>
                <a:ea typeface="Tahoma"/>
                <a:cs typeface="Tahoma"/>
                <a:sym typeface="Tahoma"/>
              </a:rPr>
              <a:t>«Щедрая доля» Абиша </a:t>
            </a:r>
            <a:r>
              <a:rPr lang="ru-RU" sz="2400" b="1" dirty="0" smtClean="0">
                <a:solidFill>
                  <a:schemeClr val="tx1"/>
                </a:solidFill>
                <a:latin typeface="Tahoma"/>
                <a:ea typeface="Tahoma"/>
                <a:cs typeface="Tahoma"/>
                <a:sym typeface="Tahoma"/>
              </a:rPr>
              <a:t>Кекилбаева</a:t>
            </a:r>
            <a:endParaRPr lang="ru-RU" sz="2400" b="1" dirty="0">
              <a:solidFill>
                <a:schemeClr val="tx1"/>
              </a:solidFill>
              <a:latin typeface="Tahoma"/>
              <a:ea typeface="Tahoma"/>
              <a:cs typeface="Tahoma"/>
              <a:sym typeface="Tahoma"/>
            </a:endParaRPr>
          </a:p>
          <a:p>
            <a:pPr algn="ctr" eaLnBrk="1" hangingPunct="1">
              <a:buClr>
                <a:srgbClr val="000000"/>
              </a:buClr>
              <a:buFont typeface="Arial" pitchFamily="34" charset="0"/>
              <a:buNone/>
            </a:pPr>
            <a:r>
              <a:rPr lang="ru-RU" altLang="ru-RU" sz="2500" b="1" dirty="0" smtClean="0">
                <a:solidFill>
                  <a:srgbClr val="090F78"/>
                </a:solidFill>
                <a:latin typeface="Tahoma" panose="020B0604030504040204" pitchFamily="34" charset="0"/>
                <a:ea typeface="Tahoma" panose="020B0604030504040204" pitchFamily="34" charset="0"/>
                <a:cs typeface="Tahoma" panose="020B0604030504040204" pitchFamily="34" charset="0"/>
                <a:sym typeface="Open Sans" pitchFamily="34" charset="0"/>
              </a:rPr>
              <a:t>Русский </a:t>
            </a:r>
            <a:r>
              <a:rPr lang="ru-RU" altLang="ru-RU" sz="2500" b="1" dirty="0">
                <a:solidFill>
                  <a:srgbClr val="090F78"/>
                </a:solidFill>
                <a:latin typeface="Tahoma" panose="020B0604030504040204" pitchFamily="34" charset="0"/>
                <a:ea typeface="Tahoma" panose="020B0604030504040204" pitchFamily="34" charset="0"/>
                <a:cs typeface="Tahoma" panose="020B0604030504040204" pitchFamily="34" charset="0"/>
                <a:sym typeface="Open Sans" pitchFamily="34" charset="0"/>
              </a:rPr>
              <a:t>язык и литература</a:t>
            </a:r>
            <a:r>
              <a:rPr lang="ru-RU" altLang="ru-RU" sz="2500" b="1" dirty="0" smtClean="0">
                <a:solidFill>
                  <a:srgbClr val="090F78"/>
                </a:solidFill>
                <a:latin typeface="Tahoma" panose="020B0604030504040204" pitchFamily="34" charset="0"/>
                <a:ea typeface="Tahoma" panose="020B0604030504040204" pitchFamily="34" charset="0"/>
                <a:cs typeface="Tahoma" panose="020B0604030504040204" pitchFamily="34" charset="0"/>
                <a:sym typeface="Open Sans" pitchFamily="34" charset="0"/>
              </a:rPr>
              <a:t>. 9 </a:t>
            </a:r>
            <a:r>
              <a:rPr lang="ru-RU" altLang="ru-RU" sz="2500" b="1" dirty="0">
                <a:solidFill>
                  <a:srgbClr val="090F78"/>
                </a:solidFill>
                <a:latin typeface="Tahoma" panose="020B0604030504040204" pitchFamily="34" charset="0"/>
                <a:ea typeface="Tahoma" panose="020B0604030504040204" pitchFamily="34" charset="0"/>
                <a:cs typeface="Tahoma" panose="020B0604030504040204" pitchFamily="34" charset="0"/>
                <a:sym typeface="Open Sans" pitchFamily="34" charset="0"/>
              </a:rPr>
              <a:t>класс</a:t>
            </a:r>
          </a:p>
          <a:p>
            <a:pPr algn="ctr">
              <a:lnSpc>
                <a:spcPct val="115000"/>
              </a:lnSpc>
              <a:buClr>
                <a:srgbClr val="000000"/>
              </a:buClr>
              <a:buSzPts val="1100"/>
            </a:pPr>
            <a:endParaRPr lang="ru-RU" sz="25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lnSpc>
                <a:spcPct val="115000"/>
              </a:lnSpc>
              <a:buClr>
                <a:srgbClr val="000000"/>
              </a:buClr>
              <a:buSzPts val="1100"/>
            </a:pPr>
            <a:endParaRPr lang="ru-RU" altLang="ru-RU" sz="2500" b="1" dirty="0">
              <a:solidFill>
                <a:srgbClr val="090F78"/>
              </a:solidFill>
              <a:latin typeface="Tahoma" panose="020B0604030504040204" pitchFamily="34" charset="0"/>
              <a:ea typeface="Tahoma" panose="020B0604030504040204" pitchFamily="34" charset="0"/>
              <a:cs typeface="Tahoma" panose="020B0604030504040204" pitchFamily="34" charset="0"/>
              <a:sym typeface="Open Sans" pitchFamily="34" charset="0"/>
            </a:endParaRPr>
          </a:p>
          <a:p>
            <a:pPr algn="ctr" eaLnBrk="1" hangingPunct="1">
              <a:buClr>
                <a:srgbClr val="000000"/>
              </a:buClr>
              <a:buFont typeface="Arial" pitchFamily="34" charset="0"/>
              <a:buNone/>
            </a:pPr>
            <a:endParaRPr lang="ru-RU" altLang="ru-RU" sz="2500" b="1" dirty="0">
              <a:solidFill>
                <a:srgbClr val="090F78"/>
              </a:solidFill>
              <a:latin typeface="Tahoma" panose="020B0604030504040204" pitchFamily="34" charset="0"/>
              <a:ea typeface="Tahoma" panose="020B0604030504040204" pitchFamily="34" charset="0"/>
              <a:cs typeface="Tahoma" panose="020B0604030504040204" pitchFamily="34" charset="0"/>
              <a:sym typeface="Century Gothic" pitchFamily="34" charset="0"/>
            </a:endParaRPr>
          </a:p>
        </p:txBody>
      </p:sp>
      <p:cxnSp>
        <p:nvCxnSpPr>
          <p:cNvPr id="2051" name="Google Shape;77;p1"/>
          <p:cNvCxnSpPr>
            <a:cxnSpLocks noChangeShapeType="1"/>
          </p:cNvCxnSpPr>
          <p:nvPr/>
        </p:nvCxnSpPr>
        <p:spPr bwMode="auto">
          <a:xfrm>
            <a:off x="1058836" y="5189215"/>
            <a:ext cx="6939449" cy="0"/>
          </a:xfrm>
          <a:prstGeom prst="straightConnector1">
            <a:avLst/>
          </a:prstGeom>
          <a:noFill/>
          <a:ln w="38100">
            <a:solidFill>
              <a:srgbClr val="090F78"/>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052" name="Google Shape;78;p1"/>
          <p:cNvCxnSpPr>
            <a:cxnSpLocks noChangeShapeType="1"/>
          </p:cNvCxnSpPr>
          <p:nvPr/>
        </p:nvCxnSpPr>
        <p:spPr bwMode="auto">
          <a:xfrm>
            <a:off x="1179653" y="5300084"/>
            <a:ext cx="6712749"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0212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9aa23169a1_1_1"/>
          <p:cNvSpPr txBox="1"/>
          <p:nvPr/>
        </p:nvSpPr>
        <p:spPr>
          <a:xfrm>
            <a:off x="644978" y="1872343"/>
            <a:ext cx="6408900" cy="3293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a:p>
            <a:pPr marL="0" marR="0" lvl="0" indent="0" algn="r" rtl="0">
              <a:spcBef>
                <a:spcPts val="0"/>
              </a:spcBef>
              <a:spcAft>
                <a:spcPts val="0"/>
              </a:spcAft>
              <a:buNone/>
            </a:pPr>
            <a:endParaRPr sz="24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ctr"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p:txBody>
      </p:sp>
      <p:sp>
        <p:nvSpPr>
          <p:cNvPr id="436" name="Google Shape;436;g9aa23169a1_1_1" descr="https://www.umniza.de/WebRoot/Store22/Shops/62303963/5BFE/AE91/F8EF/5540/22DB/0A0C/6D08/7722/978-5-9268-2884-6_1.jpg"/>
          <p:cNvSpPr/>
          <p:nvPr/>
        </p:nvSpPr>
        <p:spPr>
          <a:xfrm>
            <a:off x="116681" y="-144463"/>
            <a:ext cx="2286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37" name="Google Shape;437;g9aa23169a1_1_1" descr="https://www.umniza.de/WebRoot/Store22/Shops/62303963/5BFE/AE91/F8EF/5540/22DB/0A0C/6D08/7722/978-5-9268-2884-6_1.jpg"/>
          <p:cNvSpPr/>
          <p:nvPr/>
        </p:nvSpPr>
        <p:spPr>
          <a:xfrm>
            <a:off x="116681" y="-144463"/>
            <a:ext cx="2286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38" name="Google Shape;438;g9aa23169a1_1_1" descr="https://www.umniza.de/WebRoot/Store22/Shops/62303963/5BFE/AE91/F8EF/5540/22DB/0A0C/6D08/7722/978-5-9268-2884-6_1.jpg"/>
          <p:cNvSpPr/>
          <p:nvPr/>
        </p:nvSpPr>
        <p:spPr>
          <a:xfrm>
            <a:off x="116681" y="-144463"/>
            <a:ext cx="2286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aphicFrame>
        <p:nvGraphicFramePr>
          <p:cNvPr id="439" name="Google Shape;439;g9aa23169a1_1_1"/>
          <p:cNvGraphicFramePr/>
          <p:nvPr/>
        </p:nvGraphicFramePr>
        <p:xfrm>
          <a:off x="685800" y="489856"/>
          <a:ext cx="6466106" cy="274320"/>
        </p:xfrm>
        <a:graphic>
          <a:graphicData uri="http://schemas.openxmlformats.org/drawingml/2006/table">
            <a:tbl>
              <a:tblPr>
                <a:noFill/>
              </a:tblPr>
              <a:tblGrid>
                <a:gridCol w="6466106">
                  <a:extLst>
                    <a:ext uri="{9D8B030D-6E8A-4147-A177-3AD203B41FA5}">
                      <a16:colId xmlns:a16="http://schemas.microsoft.com/office/drawing/2014/main" val="20000"/>
                    </a:ext>
                  </a:extLst>
                </a:gridCol>
              </a:tblGrid>
              <a:tr h="228600">
                <a:tc>
                  <a:txBody>
                    <a:bodyPr/>
                    <a:lstStyle/>
                    <a:p>
                      <a:pPr marL="0" marR="0" lvl="0" indent="0" algn="l" rtl="0">
                        <a:spcBef>
                          <a:spcPts val="0"/>
                        </a:spcBef>
                        <a:spcAft>
                          <a:spcPts val="0"/>
                        </a:spcAft>
                        <a:buNone/>
                      </a:pPr>
                      <a:r>
                        <a:rPr lang="ru-RU" sz="1150" u="none" strike="noStrike" cap="none">
                          <a:solidFill>
                            <a:srgbClr val="000000"/>
                          </a:solidFill>
                          <a:latin typeface="Times New Roman"/>
                          <a:ea typeface="Times New Roman"/>
                          <a:cs typeface="Times New Roman"/>
                          <a:sym typeface="Times New Roman"/>
                        </a:rPr>
                        <a:t>            </a:t>
                      </a:r>
                      <a:r>
                        <a:rPr lang="ru-RU" sz="1800" u="none" strike="noStrike" cap="none">
                          <a:solidFill>
                            <a:srgbClr val="000000"/>
                          </a:solidFill>
                          <a:latin typeface="Tahoma"/>
                          <a:ea typeface="Tahoma"/>
                          <a:cs typeface="Tahoma"/>
                          <a:sym typeface="Tahoma"/>
                        </a:rPr>
                        <a:t>  </a:t>
                      </a:r>
                      <a:endParaRPr sz="1800" u="none" strike="noStrike" cap="none">
                        <a:latin typeface="Tahoma"/>
                        <a:ea typeface="Tahoma"/>
                        <a:cs typeface="Tahoma"/>
                        <a:sym typeface="Tahoma"/>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40" name="Google Shape;440;g9aa23169a1_1_1"/>
          <p:cNvSpPr txBox="1"/>
          <p:nvPr/>
        </p:nvSpPr>
        <p:spPr>
          <a:xfrm>
            <a:off x="467544" y="176748"/>
            <a:ext cx="8064896" cy="5223000"/>
          </a:xfrm>
          <a:prstGeom prst="rect">
            <a:avLst/>
          </a:prstGeom>
          <a:noFill/>
          <a:ln>
            <a:noFill/>
          </a:ln>
        </p:spPr>
        <p:txBody>
          <a:bodyPr spcFirstLastPara="1" wrap="square" lIns="91425" tIns="91425" rIns="91425" bIns="91425" anchor="t" anchorCtr="0">
            <a:noAutofit/>
          </a:bodyPr>
          <a:lstStyle/>
          <a:p>
            <a:pPr marL="179999" lvl="0" indent="-250825" algn="l" rtl="0">
              <a:spcBef>
                <a:spcPts val="0"/>
              </a:spcBef>
              <a:spcAft>
                <a:spcPts val="0"/>
              </a:spcAft>
              <a:buClr>
                <a:srgbClr val="434343"/>
              </a:buClr>
              <a:buSzPts val="2600"/>
              <a:buFont typeface="Tahoma"/>
              <a:buChar char="•"/>
            </a:pPr>
            <a:r>
              <a:rPr lang="ru-RU" sz="2600" dirty="0">
                <a:solidFill>
                  <a:srgbClr val="434343"/>
                </a:solidFill>
                <a:latin typeface="Tahoma"/>
                <a:ea typeface="Tahoma"/>
                <a:cs typeface="Tahoma"/>
                <a:sym typeface="Tahoma"/>
              </a:rPr>
              <a:t>Придаточное предложение отвечает на вопрос: </a:t>
            </a:r>
            <a:r>
              <a:rPr lang="ru-RU" sz="2600" b="1" i="1" dirty="0">
                <a:solidFill>
                  <a:srgbClr val="434343"/>
                </a:solidFill>
                <a:latin typeface="Tahoma"/>
                <a:ea typeface="Tahoma"/>
                <a:cs typeface="Tahoma"/>
                <a:sym typeface="Tahoma"/>
              </a:rPr>
              <a:t>«какого?»</a:t>
            </a:r>
            <a:r>
              <a:rPr lang="ru-RU" sz="2600" i="1" dirty="0">
                <a:solidFill>
                  <a:srgbClr val="434343"/>
                </a:solidFill>
                <a:latin typeface="Tahoma"/>
                <a:ea typeface="Tahoma"/>
                <a:cs typeface="Tahoma"/>
                <a:sym typeface="Tahoma"/>
              </a:rPr>
              <a:t> </a:t>
            </a:r>
            <a:r>
              <a:rPr lang="ru-RU" sz="2600" dirty="0">
                <a:solidFill>
                  <a:srgbClr val="434343"/>
                </a:solidFill>
                <a:latin typeface="Tahoma"/>
                <a:ea typeface="Tahoma"/>
                <a:cs typeface="Tahoma"/>
                <a:sym typeface="Tahoma"/>
              </a:rPr>
              <a:t> </a:t>
            </a:r>
            <a:endParaRPr sz="2600" dirty="0">
              <a:solidFill>
                <a:srgbClr val="434343"/>
              </a:solidFill>
              <a:latin typeface="Tahoma"/>
              <a:ea typeface="Tahoma"/>
              <a:cs typeface="Tahoma"/>
              <a:sym typeface="Tahoma"/>
            </a:endParaRPr>
          </a:p>
          <a:p>
            <a:pPr marL="179999" lvl="0" indent="0" algn="l" rtl="0">
              <a:spcBef>
                <a:spcPts val="0"/>
              </a:spcBef>
              <a:spcAft>
                <a:spcPts val="0"/>
              </a:spcAft>
              <a:buNone/>
            </a:pPr>
            <a:r>
              <a:rPr lang="ru-RU" sz="2600" dirty="0">
                <a:solidFill>
                  <a:srgbClr val="434343"/>
                </a:solidFill>
                <a:latin typeface="Tahoma"/>
                <a:ea typeface="Tahoma"/>
                <a:cs typeface="Tahoma"/>
                <a:sym typeface="Tahoma"/>
              </a:rPr>
              <a:t>Это придаточное определительное.</a:t>
            </a:r>
            <a:endParaRPr sz="2600" dirty="0">
              <a:solidFill>
                <a:srgbClr val="434343"/>
              </a:solidFill>
              <a:latin typeface="Tahoma"/>
              <a:ea typeface="Tahoma"/>
              <a:cs typeface="Tahoma"/>
              <a:sym typeface="Tahoma"/>
            </a:endParaRPr>
          </a:p>
          <a:p>
            <a:pPr marL="457200" lvl="0" indent="0" algn="l" rtl="0">
              <a:spcBef>
                <a:spcPts val="0"/>
              </a:spcBef>
              <a:spcAft>
                <a:spcPts val="0"/>
              </a:spcAft>
              <a:buNone/>
            </a:pPr>
            <a:endParaRPr sz="2600" dirty="0">
              <a:solidFill>
                <a:srgbClr val="434343"/>
              </a:solidFill>
              <a:latin typeface="Tahoma"/>
              <a:ea typeface="Tahoma"/>
              <a:cs typeface="Tahoma"/>
              <a:sym typeface="Tahoma"/>
            </a:endParaRPr>
          </a:p>
          <a:p>
            <a:pPr marL="179999" lvl="0" indent="-250825" algn="l" rtl="0">
              <a:spcBef>
                <a:spcPts val="0"/>
              </a:spcBef>
              <a:spcAft>
                <a:spcPts val="0"/>
              </a:spcAft>
              <a:buClr>
                <a:srgbClr val="434343"/>
              </a:buClr>
              <a:buSzPts val="2600"/>
              <a:buFont typeface="Tahoma"/>
              <a:buChar char="•"/>
            </a:pPr>
            <a:r>
              <a:rPr lang="ru-RU" sz="2600" dirty="0">
                <a:solidFill>
                  <a:srgbClr val="434343"/>
                </a:solidFill>
                <a:latin typeface="Tahoma"/>
                <a:ea typeface="Tahoma"/>
                <a:cs typeface="Tahoma"/>
                <a:sym typeface="Tahoma"/>
              </a:rPr>
              <a:t>Повествовательное. Невосклицательное.</a:t>
            </a:r>
            <a:endParaRPr sz="2600" dirty="0">
              <a:solidFill>
                <a:srgbClr val="434343"/>
              </a:solidFill>
              <a:latin typeface="Tahoma"/>
              <a:ea typeface="Tahoma"/>
              <a:cs typeface="Tahoma"/>
              <a:sym typeface="Tahoma"/>
            </a:endParaRPr>
          </a:p>
          <a:p>
            <a:pPr marL="457200" lvl="0" indent="0" algn="l" rtl="0">
              <a:spcBef>
                <a:spcPts val="0"/>
              </a:spcBef>
              <a:spcAft>
                <a:spcPts val="0"/>
              </a:spcAft>
              <a:buNone/>
            </a:pPr>
            <a:endParaRPr sz="2600" dirty="0">
              <a:solidFill>
                <a:srgbClr val="434343"/>
              </a:solidFill>
              <a:latin typeface="Tahoma"/>
              <a:ea typeface="Tahoma"/>
              <a:cs typeface="Tahoma"/>
              <a:sym typeface="Tahoma"/>
            </a:endParaRPr>
          </a:p>
          <a:p>
            <a:pPr marL="179999" lvl="0" indent="-250825" algn="l" rtl="0">
              <a:spcBef>
                <a:spcPts val="0"/>
              </a:spcBef>
              <a:spcAft>
                <a:spcPts val="0"/>
              </a:spcAft>
              <a:buClr>
                <a:srgbClr val="434343"/>
              </a:buClr>
              <a:buSzPts val="2600"/>
              <a:buFont typeface="Tahoma"/>
              <a:buChar char="•"/>
            </a:pPr>
            <a:r>
              <a:rPr lang="ru-RU" sz="2600" dirty="0">
                <a:solidFill>
                  <a:srgbClr val="434343"/>
                </a:solidFill>
                <a:latin typeface="Tahoma"/>
                <a:ea typeface="Tahoma"/>
                <a:cs typeface="Tahoma"/>
                <a:sym typeface="Tahoma"/>
              </a:rPr>
              <a:t>Главное предложение: </a:t>
            </a:r>
            <a:r>
              <a:rPr lang="ru-RU" sz="2600" b="1" i="1" dirty="0">
                <a:solidFill>
                  <a:srgbClr val="434343"/>
                </a:solidFill>
                <a:latin typeface="Tahoma"/>
                <a:ea typeface="Tahoma"/>
                <a:cs typeface="Tahoma"/>
                <a:sym typeface="Tahoma"/>
              </a:rPr>
              <a:t>«Не оставалось на теле места»</a:t>
            </a:r>
            <a:r>
              <a:rPr lang="ru-RU" sz="2600" dirty="0">
                <a:solidFill>
                  <a:srgbClr val="434343"/>
                </a:solidFill>
                <a:latin typeface="Tahoma"/>
                <a:ea typeface="Tahoma"/>
                <a:cs typeface="Tahoma"/>
                <a:sym typeface="Tahoma"/>
              </a:rPr>
              <a:t>;</a:t>
            </a:r>
            <a:r>
              <a:rPr lang="ru-RU" sz="2600" i="1" dirty="0">
                <a:solidFill>
                  <a:srgbClr val="434343"/>
                </a:solidFill>
                <a:latin typeface="Tahoma"/>
                <a:ea typeface="Tahoma"/>
                <a:cs typeface="Tahoma"/>
                <a:sym typeface="Tahoma"/>
              </a:rPr>
              <a:t>– </a:t>
            </a:r>
            <a:r>
              <a:rPr lang="ru-RU" sz="2600" dirty="0">
                <a:solidFill>
                  <a:srgbClr val="434343"/>
                </a:solidFill>
                <a:latin typeface="Tahoma"/>
                <a:ea typeface="Tahoma"/>
                <a:cs typeface="Tahoma"/>
                <a:sym typeface="Tahoma"/>
              </a:rPr>
              <a:t>простое, односоставное, безличное, распространённое, неосложнённое; придаточное: </a:t>
            </a:r>
            <a:r>
              <a:rPr lang="ru-RU" sz="2600" b="1" i="1" dirty="0">
                <a:solidFill>
                  <a:srgbClr val="434343"/>
                </a:solidFill>
                <a:latin typeface="Tahoma"/>
                <a:ea typeface="Tahoma"/>
                <a:cs typeface="Tahoma"/>
                <a:sym typeface="Tahoma"/>
              </a:rPr>
              <a:t>«которое не кричало </a:t>
            </a:r>
            <a:endParaRPr sz="2600" b="1" i="1" dirty="0">
              <a:solidFill>
                <a:srgbClr val="434343"/>
              </a:solidFill>
              <a:latin typeface="Tahoma"/>
              <a:ea typeface="Tahoma"/>
              <a:cs typeface="Tahoma"/>
              <a:sym typeface="Tahoma"/>
            </a:endParaRPr>
          </a:p>
          <a:p>
            <a:pPr marL="179999" lvl="0" indent="0" algn="l" rtl="0">
              <a:lnSpc>
                <a:spcPct val="115000"/>
              </a:lnSpc>
              <a:spcBef>
                <a:spcPts val="0"/>
              </a:spcBef>
              <a:spcAft>
                <a:spcPts val="0"/>
              </a:spcAft>
              <a:buNone/>
            </a:pPr>
            <a:r>
              <a:rPr lang="ru-RU" sz="2600" b="1" i="1" dirty="0">
                <a:solidFill>
                  <a:srgbClr val="434343"/>
                </a:solidFill>
                <a:latin typeface="Tahoma"/>
                <a:ea typeface="Tahoma"/>
                <a:cs typeface="Tahoma"/>
                <a:sym typeface="Tahoma"/>
              </a:rPr>
              <a:t>бы от боли»</a:t>
            </a:r>
            <a:r>
              <a:rPr lang="ru-RU" sz="2600" i="1" dirty="0">
                <a:solidFill>
                  <a:srgbClr val="434343"/>
                </a:solidFill>
                <a:latin typeface="Tahoma"/>
                <a:ea typeface="Tahoma"/>
                <a:cs typeface="Tahoma"/>
                <a:sym typeface="Tahoma"/>
              </a:rPr>
              <a:t> – простое, двусоставное, </a:t>
            </a:r>
            <a:endParaRPr sz="2600" i="1" dirty="0">
              <a:solidFill>
                <a:srgbClr val="434343"/>
              </a:solidFill>
              <a:latin typeface="Tahoma"/>
              <a:ea typeface="Tahoma"/>
              <a:cs typeface="Tahoma"/>
              <a:sym typeface="Tahoma"/>
            </a:endParaRPr>
          </a:p>
          <a:p>
            <a:pPr marL="179999" lvl="0" indent="0" algn="l" rtl="0">
              <a:lnSpc>
                <a:spcPct val="115000"/>
              </a:lnSpc>
              <a:spcBef>
                <a:spcPts val="0"/>
              </a:spcBef>
              <a:spcAft>
                <a:spcPts val="0"/>
              </a:spcAft>
              <a:buNone/>
            </a:pPr>
            <a:r>
              <a:rPr lang="ru-RU" sz="2600" i="1" dirty="0">
                <a:solidFill>
                  <a:srgbClr val="434343"/>
                </a:solidFill>
                <a:latin typeface="Tahoma"/>
                <a:ea typeface="Tahoma"/>
                <a:cs typeface="Tahoma"/>
                <a:sym typeface="Tahoma"/>
              </a:rPr>
              <a:t>распространённое, полное, неосложнённое.</a:t>
            </a:r>
            <a:endParaRPr sz="2600" i="1" dirty="0">
              <a:solidFill>
                <a:srgbClr val="434343"/>
              </a:solidFill>
              <a:latin typeface="Tahoma"/>
              <a:ea typeface="Tahoma"/>
              <a:cs typeface="Tahoma"/>
              <a:sym typeface="Tahoma"/>
            </a:endParaRPr>
          </a:p>
          <a:p>
            <a:pPr marL="179999" lvl="0" indent="0" algn="l" rtl="0">
              <a:lnSpc>
                <a:spcPct val="115000"/>
              </a:lnSpc>
              <a:spcBef>
                <a:spcPts val="0"/>
              </a:spcBef>
              <a:spcAft>
                <a:spcPts val="0"/>
              </a:spcAft>
              <a:buNone/>
            </a:pPr>
            <a:endParaRPr sz="2600" i="1" dirty="0">
              <a:solidFill>
                <a:srgbClr val="434343"/>
              </a:solidFill>
              <a:latin typeface="Tahoma"/>
              <a:ea typeface="Tahoma"/>
              <a:cs typeface="Tahoma"/>
              <a:sym typeface="Tahoma"/>
            </a:endParaRPr>
          </a:p>
          <a:p>
            <a:pPr marL="179999" lvl="0" indent="-250825" algn="l" rtl="0">
              <a:lnSpc>
                <a:spcPct val="115000"/>
              </a:lnSpc>
              <a:spcBef>
                <a:spcPts val="0"/>
              </a:spcBef>
              <a:spcAft>
                <a:spcPts val="0"/>
              </a:spcAft>
              <a:buClr>
                <a:srgbClr val="434343"/>
              </a:buClr>
              <a:buSzPts val="2600"/>
              <a:buFont typeface="Tahoma"/>
              <a:buChar char="•"/>
            </a:pPr>
            <a:r>
              <a:rPr lang="ru-RU" sz="2600" dirty="0">
                <a:solidFill>
                  <a:srgbClr val="434343"/>
                </a:solidFill>
                <a:latin typeface="Tahoma"/>
                <a:ea typeface="Tahoma"/>
                <a:cs typeface="Tahoma"/>
                <a:sym typeface="Tahoma"/>
              </a:rPr>
              <a:t>Схема: […], (которое  …).</a:t>
            </a:r>
            <a:endParaRPr sz="2600" dirty="0">
              <a:solidFill>
                <a:srgbClr val="434343"/>
              </a:solidFill>
            </a:endParaRPr>
          </a:p>
        </p:txBody>
      </p:sp>
    </p:spTree>
    <p:extLst>
      <p:ext uri="{BB962C8B-B14F-4D97-AF65-F5344CB8AC3E}">
        <p14:creationId xmlns:p14="http://schemas.microsoft.com/office/powerpoint/2010/main" val="406128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graphicFrame>
        <p:nvGraphicFramePr>
          <p:cNvPr id="445" name="Google Shape;445;p11"/>
          <p:cNvGraphicFramePr/>
          <p:nvPr/>
        </p:nvGraphicFramePr>
        <p:xfrm>
          <a:off x="734785" y="547549"/>
          <a:ext cx="7625438" cy="944880"/>
        </p:xfrm>
        <a:graphic>
          <a:graphicData uri="http://schemas.openxmlformats.org/drawingml/2006/table">
            <a:tbl>
              <a:tblPr>
                <a:noFill/>
              </a:tblPr>
              <a:tblGrid>
                <a:gridCol w="7625438">
                  <a:extLst>
                    <a:ext uri="{9D8B030D-6E8A-4147-A177-3AD203B41FA5}">
                      <a16:colId xmlns:a16="http://schemas.microsoft.com/office/drawing/2014/main" val="20000"/>
                    </a:ext>
                  </a:extLst>
                </a:gridCol>
              </a:tblGrid>
              <a:tr h="486600">
                <a:tc>
                  <a:txBody>
                    <a:bodyPr/>
                    <a:lstStyle/>
                    <a:p>
                      <a:pPr marL="342900" marR="0" lvl="0" indent="-342900" algn="l" rtl="0">
                        <a:lnSpc>
                          <a:spcPct val="100000"/>
                        </a:lnSpc>
                        <a:spcBef>
                          <a:spcPts val="0"/>
                        </a:spcBef>
                        <a:spcAft>
                          <a:spcPts val="0"/>
                        </a:spcAft>
                        <a:buClr>
                          <a:schemeClr val="dk1"/>
                        </a:buClr>
                        <a:buSzPts val="2000"/>
                        <a:buFont typeface="Roboto Condensed"/>
                        <a:buNone/>
                      </a:pPr>
                      <a:endParaRPr sz="2000" u="none" strike="noStrike" cap="none">
                        <a:latin typeface="Tahoma"/>
                        <a:ea typeface="Tahoma"/>
                        <a:cs typeface="Tahoma"/>
                        <a:sym typeface="Tahoma"/>
                      </a:endParaRPr>
                    </a:p>
                    <a:p>
                      <a:pPr marL="342900" marR="0" lvl="0" indent="-342900" algn="l" rtl="0">
                        <a:spcBef>
                          <a:spcPts val="0"/>
                        </a:spcBef>
                        <a:spcAft>
                          <a:spcPts val="0"/>
                        </a:spcAft>
                        <a:buClr>
                          <a:schemeClr val="dk1"/>
                        </a:buClr>
                        <a:buSzPts val="1800"/>
                        <a:buFont typeface="Roboto Condensed"/>
                        <a:buNone/>
                      </a:pPr>
                      <a:r>
                        <a:rPr lang="ru-RU" sz="1800" u="none" strike="noStrike" cap="none">
                          <a:solidFill>
                            <a:schemeClr val="dk1"/>
                          </a:solidFill>
                          <a:latin typeface="Source Sans Pro"/>
                          <a:ea typeface="Source Sans Pro"/>
                          <a:cs typeface="Source Sans Pro"/>
                          <a:sym typeface="Source Sans Pro"/>
                        </a:rPr>
                        <a:t/>
                      </a:r>
                      <a:br>
                        <a:rPr lang="ru-RU" sz="1800" u="none" strike="noStrike" cap="none">
                          <a:solidFill>
                            <a:schemeClr val="dk1"/>
                          </a:solidFill>
                          <a:latin typeface="Source Sans Pro"/>
                          <a:ea typeface="Source Sans Pro"/>
                          <a:cs typeface="Source Sans Pro"/>
                          <a:sym typeface="Source Sans Pro"/>
                        </a:rPr>
                      </a:br>
                      <a:endParaRPr sz="2400" u="none" strike="noStrike" cap="none">
                        <a:latin typeface="Tahoma"/>
                        <a:ea typeface="Tahoma"/>
                        <a:cs typeface="Tahoma"/>
                        <a:sym typeface="Tahoma"/>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46" name="Google Shape;446;p11"/>
          <p:cNvGraphicFramePr/>
          <p:nvPr/>
        </p:nvGraphicFramePr>
        <p:xfrm>
          <a:off x="1524000" y="3253739"/>
          <a:ext cx="6096000" cy="167640"/>
        </p:xfrm>
        <a:graphic>
          <a:graphicData uri="http://schemas.openxmlformats.org/drawingml/2006/table">
            <a:tbl>
              <a:tblPr>
                <a:noFill/>
              </a:tblPr>
              <a:tblGrid>
                <a:gridCol w="6096000">
                  <a:extLst>
                    <a:ext uri="{9D8B030D-6E8A-4147-A177-3AD203B41FA5}">
                      <a16:colId xmlns:a16="http://schemas.microsoft.com/office/drawing/2014/main" val="20000"/>
                    </a:ext>
                  </a:extLst>
                </a:gridCol>
              </a:tblGrid>
              <a:tr h="0">
                <a:tc>
                  <a:txBody>
                    <a:bodyPr/>
                    <a:lstStyle/>
                    <a:p>
                      <a:pPr marL="0" marR="0" lvl="0" indent="0" algn="l" rtl="0">
                        <a:spcBef>
                          <a:spcPts val="0"/>
                        </a:spcBef>
                        <a:spcAft>
                          <a:spcPts val="0"/>
                        </a:spcAft>
                        <a:buNone/>
                      </a:pPr>
                      <a:endParaRPr sz="1100" u="none" strike="noStrike" cap="none">
                        <a:latin typeface="Calibri"/>
                        <a:ea typeface="Calibri"/>
                        <a:cs typeface="Calibri"/>
                        <a:sym typeface="Calibri"/>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47" name="Google Shape;447;p11"/>
          <p:cNvSpPr/>
          <p:nvPr/>
        </p:nvSpPr>
        <p:spPr>
          <a:xfrm>
            <a:off x="323528" y="260648"/>
            <a:ext cx="8496944" cy="60323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600" b="1" dirty="0">
                <a:solidFill>
                  <a:schemeClr val="tx2"/>
                </a:solidFill>
                <a:latin typeface="Tahoma"/>
                <a:ea typeface="Tahoma"/>
                <a:cs typeface="Tahoma"/>
                <a:sym typeface="Tahoma"/>
              </a:rPr>
              <a:t>Ознакомьтесь с фрагментом статьи </a:t>
            </a:r>
            <a:endParaRPr lang="ru-RU" sz="2600" b="1" dirty="0" smtClean="0">
              <a:solidFill>
                <a:schemeClr val="tx2"/>
              </a:solidFill>
              <a:latin typeface="Tahoma"/>
              <a:ea typeface="Tahoma"/>
              <a:cs typeface="Tahoma"/>
              <a:sym typeface="Tahoma"/>
            </a:endParaRPr>
          </a:p>
          <a:p>
            <a:pPr marL="0" marR="0" lvl="0" indent="0" algn="ctr" rtl="0">
              <a:spcBef>
                <a:spcPts val="0"/>
              </a:spcBef>
              <a:spcAft>
                <a:spcPts val="0"/>
              </a:spcAft>
              <a:buNone/>
            </a:pPr>
            <a:r>
              <a:rPr lang="ru-RU" sz="2600" b="1" dirty="0" smtClean="0">
                <a:solidFill>
                  <a:schemeClr val="tx2"/>
                </a:solidFill>
                <a:latin typeface="Tahoma"/>
                <a:ea typeface="Tahoma"/>
                <a:cs typeface="Tahoma"/>
                <a:sym typeface="Tahoma"/>
              </a:rPr>
              <a:t>Дулата </a:t>
            </a:r>
            <a:r>
              <a:rPr lang="ru-RU" sz="2600" b="1" dirty="0">
                <a:solidFill>
                  <a:schemeClr val="tx2"/>
                </a:solidFill>
                <a:latin typeface="Tahoma"/>
                <a:ea typeface="Tahoma"/>
                <a:cs typeface="Tahoma"/>
                <a:sym typeface="Tahoma"/>
              </a:rPr>
              <a:t>Исабекова </a:t>
            </a:r>
            <a:endParaRPr sz="2600" b="1" dirty="0">
              <a:solidFill>
                <a:schemeClr val="tx2"/>
              </a:solidFill>
              <a:latin typeface="Tahoma"/>
              <a:ea typeface="Tahoma"/>
              <a:cs typeface="Tahoma"/>
              <a:sym typeface="Tahoma"/>
            </a:endParaRPr>
          </a:p>
          <a:p>
            <a:pPr marL="0" marR="0" lvl="0" indent="0" algn="ctr" rtl="0">
              <a:spcBef>
                <a:spcPts val="0"/>
              </a:spcBef>
              <a:spcAft>
                <a:spcPts val="0"/>
              </a:spcAft>
              <a:buNone/>
            </a:pPr>
            <a:r>
              <a:rPr lang="ru-RU" sz="2600" b="1" dirty="0">
                <a:solidFill>
                  <a:schemeClr val="tx2"/>
                </a:solidFill>
                <a:latin typeface="Tahoma"/>
                <a:ea typeface="Tahoma"/>
                <a:cs typeface="Tahoma"/>
                <a:sym typeface="Tahoma"/>
              </a:rPr>
              <a:t>об Абише Кекилбаеве и заполните двухчастный дневник.</a:t>
            </a:r>
            <a:endParaRPr sz="2600" b="1" dirty="0">
              <a:solidFill>
                <a:schemeClr val="tx2"/>
              </a:solidFill>
            </a:endParaRPr>
          </a:p>
          <a:p>
            <a:pPr marL="0" marR="0" lvl="0" indent="0" algn="ctr" rtl="0">
              <a:spcBef>
                <a:spcPts val="0"/>
              </a:spcBef>
              <a:spcAft>
                <a:spcPts val="0"/>
              </a:spcAft>
              <a:buNone/>
            </a:pPr>
            <a:endParaRPr sz="1800" b="1" dirty="0">
              <a:solidFill>
                <a:schemeClr val="tx2"/>
              </a:solidFill>
            </a:endParaRPr>
          </a:p>
          <a:p>
            <a:pPr marL="0" marR="0" lvl="0" indent="0" algn="l" rtl="0">
              <a:spcBef>
                <a:spcPts val="0"/>
              </a:spcBef>
              <a:spcAft>
                <a:spcPts val="0"/>
              </a:spcAft>
              <a:buNone/>
            </a:pPr>
            <a:r>
              <a:rPr lang="ru-RU" sz="2000" dirty="0">
                <a:solidFill>
                  <a:schemeClr val="accent1"/>
                </a:solidFill>
                <a:latin typeface="Tahoma"/>
                <a:ea typeface="Tahoma"/>
                <a:cs typeface="Tahoma"/>
                <a:sym typeface="Tahoma"/>
              </a:rPr>
              <a:t>    </a:t>
            </a:r>
            <a:r>
              <a:rPr lang="ru-RU" sz="2400" dirty="0">
                <a:latin typeface="Tahoma"/>
                <a:ea typeface="Tahoma"/>
                <a:cs typeface="Tahoma"/>
                <a:sym typeface="Tahoma"/>
              </a:rPr>
              <a:t>Надо отметить и тот факт, что с появлением в казахской прозе таких крупных, многоплановых произведений, как «Кровь и пот» и «Последний долг» Абдижамила Нурпеисова, «Созвездие» и «Перед рассветом» Абиша Кекилбаева, возникло и новое понятие – «искусство медленного чтения». Настоящая, серьёзная </a:t>
            </a:r>
            <a:endParaRPr sz="2400" dirty="0">
              <a:latin typeface="Tahoma"/>
              <a:ea typeface="Tahoma"/>
              <a:cs typeface="Tahoma"/>
              <a:sym typeface="Tahoma"/>
            </a:endParaRPr>
          </a:p>
          <a:p>
            <a:pPr marL="0" marR="0" lvl="0" indent="0" algn="l" rtl="0">
              <a:spcBef>
                <a:spcPts val="0"/>
              </a:spcBef>
              <a:spcAft>
                <a:spcPts val="0"/>
              </a:spcAft>
              <a:buNone/>
            </a:pPr>
            <a:r>
              <a:rPr lang="ru-RU" sz="2400" dirty="0">
                <a:latin typeface="Tahoma"/>
                <a:ea typeface="Tahoma"/>
                <a:cs typeface="Tahoma"/>
                <a:sym typeface="Tahoma"/>
              </a:rPr>
              <a:t>литература требует от читателя серьёзного отношения.</a:t>
            </a:r>
            <a:endParaRPr sz="2400" dirty="0"/>
          </a:p>
          <a:p>
            <a:pPr marL="0" marR="0" lvl="0" indent="0" algn="l" rtl="0">
              <a:spcBef>
                <a:spcPts val="0"/>
              </a:spcBef>
              <a:spcAft>
                <a:spcPts val="0"/>
              </a:spcAft>
              <a:buNone/>
            </a:pPr>
            <a:r>
              <a:rPr lang="ru-RU" sz="2400" dirty="0">
                <a:latin typeface="Tahoma"/>
                <a:ea typeface="Tahoma"/>
                <a:cs typeface="Tahoma"/>
                <a:sym typeface="Tahoma"/>
              </a:rPr>
              <a:t>    А поклонники и почитатели писателя Абиша Кекилбаева </a:t>
            </a:r>
            <a:r>
              <a:rPr lang="ru-RU" sz="2400" dirty="0" smtClean="0">
                <a:latin typeface="Tahoma"/>
                <a:ea typeface="Tahoma"/>
                <a:cs typeface="Tahoma"/>
                <a:sym typeface="Tahoma"/>
              </a:rPr>
              <a:t>всегда </a:t>
            </a:r>
            <a:r>
              <a:rPr lang="ru-RU" sz="2400" dirty="0">
                <a:latin typeface="Tahoma"/>
                <a:ea typeface="Tahoma"/>
                <a:cs typeface="Tahoma"/>
                <a:sym typeface="Tahoma"/>
              </a:rPr>
              <a:t>были серьёзными и ответственными. Только им </a:t>
            </a:r>
            <a:r>
              <a:rPr lang="ru-RU" sz="2400" dirty="0" smtClean="0">
                <a:latin typeface="Tahoma"/>
                <a:ea typeface="Tahoma"/>
                <a:cs typeface="Tahoma"/>
                <a:sym typeface="Tahoma"/>
              </a:rPr>
              <a:t>открывается </a:t>
            </a:r>
            <a:r>
              <a:rPr lang="ru-RU" sz="2400" dirty="0">
                <a:latin typeface="Tahoma"/>
                <a:ea typeface="Tahoma"/>
                <a:cs typeface="Tahoma"/>
                <a:sym typeface="Tahoma"/>
              </a:rPr>
              <a:t>мир его книг, только ими достойно </a:t>
            </a:r>
            <a:r>
              <a:rPr lang="ru-RU" sz="2400" dirty="0" smtClean="0">
                <a:latin typeface="Tahoma"/>
                <a:ea typeface="Tahoma"/>
                <a:cs typeface="Tahoma"/>
                <a:sym typeface="Tahoma"/>
              </a:rPr>
              <a:t>оценивается </a:t>
            </a:r>
            <a:r>
              <a:rPr lang="ru-RU" sz="2400" dirty="0">
                <a:latin typeface="Tahoma"/>
                <a:ea typeface="Tahoma"/>
                <a:cs typeface="Tahoma"/>
                <a:sym typeface="Tahoma"/>
              </a:rPr>
              <a:t>его многогранное творчество. </a:t>
            </a:r>
            <a:endParaRPr sz="2400" dirty="0">
              <a:latin typeface="Tahoma"/>
              <a:ea typeface="Tahoma"/>
              <a:cs typeface="Tahoma"/>
              <a:sym typeface="Tahoma"/>
            </a:endParaRPr>
          </a:p>
        </p:txBody>
      </p:sp>
    </p:spTree>
    <p:extLst>
      <p:ext uri="{BB962C8B-B14F-4D97-AF65-F5344CB8AC3E}">
        <p14:creationId xmlns:p14="http://schemas.microsoft.com/office/powerpoint/2010/main" val="282174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aphicFrame>
        <p:nvGraphicFramePr>
          <p:cNvPr id="452" name="Google Shape;452;p12"/>
          <p:cNvGraphicFramePr/>
          <p:nvPr/>
        </p:nvGraphicFramePr>
        <p:xfrm>
          <a:off x="734785" y="547549"/>
          <a:ext cx="7625438" cy="944880"/>
        </p:xfrm>
        <a:graphic>
          <a:graphicData uri="http://schemas.openxmlformats.org/drawingml/2006/table">
            <a:tbl>
              <a:tblPr>
                <a:noFill/>
              </a:tblPr>
              <a:tblGrid>
                <a:gridCol w="7625438">
                  <a:extLst>
                    <a:ext uri="{9D8B030D-6E8A-4147-A177-3AD203B41FA5}">
                      <a16:colId xmlns:a16="http://schemas.microsoft.com/office/drawing/2014/main" val="20000"/>
                    </a:ext>
                  </a:extLst>
                </a:gridCol>
              </a:tblGrid>
              <a:tr h="486600">
                <a:tc>
                  <a:txBody>
                    <a:bodyPr/>
                    <a:lstStyle/>
                    <a:p>
                      <a:pPr marL="342900" marR="0" lvl="0" indent="-342900" algn="l" rtl="0">
                        <a:lnSpc>
                          <a:spcPct val="100000"/>
                        </a:lnSpc>
                        <a:spcBef>
                          <a:spcPts val="0"/>
                        </a:spcBef>
                        <a:spcAft>
                          <a:spcPts val="0"/>
                        </a:spcAft>
                        <a:buClr>
                          <a:schemeClr val="dk1"/>
                        </a:buClr>
                        <a:buSzPts val="2000"/>
                        <a:buFont typeface="Roboto Condensed"/>
                        <a:buNone/>
                      </a:pPr>
                      <a:endParaRPr sz="2000" u="none" strike="noStrike" cap="none">
                        <a:latin typeface="Tahoma"/>
                        <a:ea typeface="Tahoma"/>
                        <a:cs typeface="Tahoma"/>
                        <a:sym typeface="Tahoma"/>
                      </a:endParaRPr>
                    </a:p>
                    <a:p>
                      <a:pPr marL="342900" marR="0" lvl="0" indent="-342900" algn="l" rtl="0">
                        <a:spcBef>
                          <a:spcPts val="0"/>
                        </a:spcBef>
                        <a:spcAft>
                          <a:spcPts val="0"/>
                        </a:spcAft>
                        <a:buClr>
                          <a:schemeClr val="dk1"/>
                        </a:buClr>
                        <a:buSzPts val="1800"/>
                        <a:buFont typeface="Roboto Condensed"/>
                        <a:buNone/>
                      </a:pPr>
                      <a:r>
                        <a:rPr lang="ru-RU" sz="1800" u="none" strike="noStrike" cap="none">
                          <a:solidFill>
                            <a:schemeClr val="dk1"/>
                          </a:solidFill>
                          <a:latin typeface="Source Sans Pro"/>
                          <a:ea typeface="Source Sans Pro"/>
                          <a:cs typeface="Source Sans Pro"/>
                          <a:sym typeface="Source Sans Pro"/>
                        </a:rPr>
                        <a:t/>
                      </a:r>
                      <a:br>
                        <a:rPr lang="ru-RU" sz="1800" u="none" strike="noStrike" cap="none">
                          <a:solidFill>
                            <a:schemeClr val="dk1"/>
                          </a:solidFill>
                          <a:latin typeface="Source Sans Pro"/>
                          <a:ea typeface="Source Sans Pro"/>
                          <a:cs typeface="Source Sans Pro"/>
                          <a:sym typeface="Source Sans Pro"/>
                        </a:rPr>
                      </a:br>
                      <a:endParaRPr sz="2400" u="none" strike="noStrike" cap="none">
                        <a:latin typeface="Tahoma"/>
                        <a:ea typeface="Tahoma"/>
                        <a:cs typeface="Tahoma"/>
                        <a:sym typeface="Tahoma"/>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53" name="Google Shape;453;p12"/>
          <p:cNvSpPr/>
          <p:nvPr/>
        </p:nvSpPr>
        <p:spPr>
          <a:xfrm>
            <a:off x="1403648" y="588605"/>
            <a:ext cx="6192688" cy="64629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3600" b="1" dirty="0">
                <a:solidFill>
                  <a:schemeClr val="tx2"/>
                </a:solidFill>
                <a:latin typeface="Tahoma"/>
                <a:ea typeface="Tahoma"/>
                <a:cs typeface="Tahoma"/>
                <a:sym typeface="Tahoma"/>
              </a:rPr>
              <a:t>Двухчастный дневник</a:t>
            </a:r>
            <a:endParaRPr sz="3600" b="1" dirty="0">
              <a:solidFill>
                <a:schemeClr val="tx2"/>
              </a:solidFill>
              <a:latin typeface="Tahoma"/>
              <a:ea typeface="Tahoma"/>
              <a:cs typeface="Tahoma"/>
              <a:sym typeface="Tahoma"/>
            </a:endParaRPr>
          </a:p>
        </p:txBody>
      </p:sp>
      <p:graphicFrame>
        <p:nvGraphicFramePr>
          <p:cNvPr id="454" name="Google Shape;454;p12"/>
          <p:cNvGraphicFramePr/>
          <p:nvPr/>
        </p:nvGraphicFramePr>
        <p:xfrm>
          <a:off x="1428742" y="1543214"/>
          <a:ext cx="6286500" cy="2859600"/>
        </p:xfrm>
        <a:graphic>
          <a:graphicData uri="http://schemas.openxmlformats.org/drawingml/2006/table">
            <a:tbl>
              <a:tblPr>
                <a:noFill/>
              </a:tblPr>
              <a:tblGrid>
                <a:gridCol w="2735044">
                  <a:extLst>
                    <a:ext uri="{9D8B030D-6E8A-4147-A177-3AD203B41FA5}">
                      <a16:colId xmlns:a16="http://schemas.microsoft.com/office/drawing/2014/main" val="20000"/>
                    </a:ext>
                  </a:extLst>
                </a:gridCol>
                <a:gridCol w="3551456">
                  <a:extLst>
                    <a:ext uri="{9D8B030D-6E8A-4147-A177-3AD203B41FA5}">
                      <a16:colId xmlns:a16="http://schemas.microsoft.com/office/drawing/2014/main" val="20001"/>
                    </a:ext>
                  </a:extLst>
                </a:gridCol>
              </a:tblGrid>
              <a:tr h="839300">
                <a:tc>
                  <a:txBody>
                    <a:bodyPr/>
                    <a:lstStyle/>
                    <a:p>
                      <a:pPr marL="0" marR="0" lvl="0" indent="0" algn="ctr" rtl="0">
                        <a:lnSpc>
                          <a:spcPct val="68750"/>
                        </a:lnSpc>
                        <a:spcBef>
                          <a:spcPts val="625"/>
                        </a:spcBef>
                        <a:spcAft>
                          <a:spcPts val="0"/>
                        </a:spcAft>
                        <a:buNone/>
                      </a:pPr>
                      <a:r>
                        <a:rPr lang="ru-RU" sz="2800" b="1" u="none" strike="noStrike" cap="none">
                          <a:solidFill>
                            <a:srgbClr val="FFFFFF"/>
                          </a:solidFill>
                          <a:latin typeface="Tahoma"/>
                          <a:ea typeface="Tahoma"/>
                          <a:cs typeface="Tahoma"/>
                          <a:sym typeface="Tahoma"/>
                        </a:rPr>
                        <a:t>Вопрос </a:t>
                      </a:r>
                      <a:endParaRPr sz="2800" b="1" u="none" strike="noStrike" cap="none">
                        <a:solidFill>
                          <a:srgbClr val="FFFFFF"/>
                        </a:solidFill>
                        <a:latin typeface="Tahoma"/>
                        <a:ea typeface="Tahoma"/>
                        <a:cs typeface="Tahoma"/>
                        <a:sym typeface="Tahoma"/>
                      </a:endParaRPr>
                    </a:p>
                  </a:txBody>
                  <a:tcPr marL="51431" marR="51431"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lnSpc>
                          <a:spcPct val="68750"/>
                        </a:lnSpc>
                        <a:spcBef>
                          <a:spcPts val="625"/>
                        </a:spcBef>
                        <a:spcAft>
                          <a:spcPts val="0"/>
                        </a:spcAft>
                        <a:buNone/>
                      </a:pPr>
                      <a:r>
                        <a:rPr lang="ru-RU" sz="2800" b="1" u="none" strike="noStrike" cap="none">
                          <a:solidFill>
                            <a:srgbClr val="FFFFFF"/>
                          </a:solidFill>
                          <a:latin typeface="Tahoma"/>
                          <a:ea typeface="Tahoma"/>
                          <a:cs typeface="Tahoma"/>
                          <a:sym typeface="Tahoma"/>
                        </a:rPr>
                        <a:t>Ответ</a:t>
                      </a:r>
                      <a:endParaRPr sz="2800" b="1" u="none" strike="noStrike" cap="none">
                        <a:solidFill>
                          <a:srgbClr val="FFFFFF"/>
                        </a:solidFill>
                        <a:latin typeface="Tahoma"/>
                        <a:ea typeface="Tahoma"/>
                        <a:cs typeface="Tahoma"/>
                        <a:sym typeface="Tahoma"/>
                      </a:endParaRPr>
                    </a:p>
                  </a:txBody>
                  <a:tcPr marL="51431" marR="51431"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020300">
                <a:tc>
                  <a:txBody>
                    <a:bodyPr/>
                    <a:lstStyle/>
                    <a:p>
                      <a:pPr marL="0" marR="0" lvl="0" indent="0" algn="l" rtl="0">
                        <a:lnSpc>
                          <a:spcPct val="100000"/>
                        </a:lnSpc>
                        <a:spcBef>
                          <a:spcPts val="0"/>
                        </a:spcBef>
                        <a:spcAft>
                          <a:spcPts val="0"/>
                        </a:spcAft>
                        <a:buNone/>
                      </a:pPr>
                      <a:r>
                        <a:rPr lang="ru-RU" sz="2000" u="none" strike="noStrike" cap="none">
                          <a:solidFill>
                            <a:srgbClr val="434343"/>
                          </a:solidFill>
                          <a:latin typeface="Tahoma"/>
                          <a:ea typeface="Tahoma"/>
                          <a:cs typeface="Tahoma"/>
                          <a:sym typeface="Tahoma"/>
                        </a:rPr>
                        <a:t>Как вы понимаете фразу</a:t>
                      </a:r>
                      <a:endParaRPr>
                        <a:solidFill>
                          <a:srgbClr val="434343"/>
                        </a:solidFill>
                      </a:endParaRPr>
                    </a:p>
                    <a:p>
                      <a:pPr marL="0" marR="0" lvl="0" indent="0" algn="l" rtl="0">
                        <a:lnSpc>
                          <a:spcPct val="100000"/>
                        </a:lnSpc>
                        <a:spcBef>
                          <a:spcPts val="0"/>
                        </a:spcBef>
                        <a:spcAft>
                          <a:spcPts val="0"/>
                        </a:spcAft>
                        <a:buNone/>
                      </a:pPr>
                      <a:r>
                        <a:rPr lang="ru-RU" sz="2000" u="none" strike="noStrike" cap="none">
                          <a:solidFill>
                            <a:srgbClr val="434343"/>
                          </a:solidFill>
                          <a:latin typeface="Tahoma"/>
                          <a:ea typeface="Tahoma"/>
                          <a:cs typeface="Tahoma"/>
                          <a:sym typeface="Tahoma"/>
                        </a:rPr>
                        <a:t>«искусство медленного</a:t>
                      </a:r>
                      <a:endParaRPr>
                        <a:solidFill>
                          <a:srgbClr val="434343"/>
                        </a:solidFill>
                      </a:endParaRPr>
                    </a:p>
                    <a:p>
                      <a:pPr marL="0" marR="0" lvl="0" indent="0" algn="l" rtl="0">
                        <a:lnSpc>
                          <a:spcPct val="100000"/>
                        </a:lnSpc>
                        <a:spcBef>
                          <a:spcPts val="0"/>
                        </a:spcBef>
                        <a:spcAft>
                          <a:spcPts val="0"/>
                        </a:spcAft>
                        <a:buNone/>
                      </a:pPr>
                      <a:r>
                        <a:rPr lang="ru-RU" sz="2000" u="none" strike="noStrike" cap="none">
                          <a:solidFill>
                            <a:srgbClr val="434343"/>
                          </a:solidFill>
                          <a:latin typeface="Tahoma"/>
                          <a:ea typeface="Tahoma"/>
                          <a:cs typeface="Tahoma"/>
                          <a:sym typeface="Tahoma"/>
                        </a:rPr>
                        <a:t> чтения»?</a:t>
                      </a:r>
                      <a:endParaRPr sz="2000" u="none" strike="noStrike" cap="none">
                        <a:solidFill>
                          <a:srgbClr val="434343"/>
                        </a:solidFill>
                        <a:latin typeface="Tahoma"/>
                        <a:ea typeface="Tahoma"/>
                        <a:cs typeface="Tahoma"/>
                        <a:sym typeface="Tahoma"/>
                      </a:endParaRPr>
                    </a:p>
                  </a:txBody>
                  <a:tcPr marL="51431" marR="51431"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000" u="none" strike="noStrike" cap="none">
                        <a:solidFill>
                          <a:srgbClr val="434343"/>
                        </a:solidFill>
                        <a:latin typeface="Tahoma"/>
                        <a:ea typeface="Tahoma"/>
                        <a:cs typeface="Tahoma"/>
                        <a:sym typeface="Tahoma"/>
                      </a:endParaRPr>
                    </a:p>
                  </a:txBody>
                  <a:tcPr marL="51431" marR="51431"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55" name="Google Shape;455;p12"/>
          <p:cNvPicPr preferRelativeResize="0"/>
          <p:nvPr/>
        </p:nvPicPr>
        <p:blipFill>
          <a:blip r:embed="rId3">
            <a:alphaModFix/>
          </a:blip>
          <a:stretch>
            <a:fillRect/>
          </a:stretch>
        </p:blipFill>
        <p:spPr>
          <a:xfrm>
            <a:off x="7596336" y="3881967"/>
            <a:ext cx="1941338" cy="2951625"/>
          </a:xfrm>
          <a:prstGeom prst="rect">
            <a:avLst/>
          </a:prstGeom>
          <a:noFill/>
          <a:ln>
            <a:noFill/>
          </a:ln>
        </p:spPr>
      </p:pic>
    </p:spTree>
    <p:extLst>
      <p:ext uri="{BB962C8B-B14F-4D97-AF65-F5344CB8AC3E}">
        <p14:creationId xmlns:p14="http://schemas.microsoft.com/office/powerpoint/2010/main" val="47833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aphicFrame>
        <p:nvGraphicFramePr>
          <p:cNvPr id="460" name="Google Shape;460;p13"/>
          <p:cNvGraphicFramePr/>
          <p:nvPr/>
        </p:nvGraphicFramePr>
        <p:xfrm>
          <a:off x="734785" y="547549"/>
          <a:ext cx="7625438" cy="944880"/>
        </p:xfrm>
        <a:graphic>
          <a:graphicData uri="http://schemas.openxmlformats.org/drawingml/2006/table">
            <a:tbl>
              <a:tblPr>
                <a:noFill/>
              </a:tblPr>
              <a:tblGrid>
                <a:gridCol w="7625438">
                  <a:extLst>
                    <a:ext uri="{9D8B030D-6E8A-4147-A177-3AD203B41FA5}">
                      <a16:colId xmlns:a16="http://schemas.microsoft.com/office/drawing/2014/main" val="20000"/>
                    </a:ext>
                  </a:extLst>
                </a:gridCol>
              </a:tblGrid>
              <a:tr h="486600">
                <a:tc>
                  <a:txBody>
                    <a:bodyPr/>
                    <a:lstStyle/>
                    <a:p>
                      <a:pPr marL="342900" marR="0" lvl="0" indent="-342900" algn="l" rtl="0">
                        <a:lnSpc>
                          <a:spcPct val="100000"/>
                        </a:lnSpc>
                        <a:spcBef>
                          <a:spcPts val="0"/>
                        </a:spcBef>
                        <a:spcAft>
                          <a:spcPts val="0"/>
                        </a:spcAft>
                        <a:buClr>
                          <a:schemeClr val="dk1"/>
                        </a:buClr>
                        <a:buSzPts val="2000"/>
                        <a:buFont typeface="Roboto Condensed"/>
                        <a:buNone/>
                      </a:pPr>
                      <a:endParaRPr sz="2000" u="none" strike="noStrike" cap="none">
                        <a:latin typeface="Tahoma"/>
                        <a:ea typeface="Tahoma"/>
                        <a:cs typeface="Tahoma"/>
                        <a:sym typeface="Tahoma"/>
                      </a:endParaRPr>
                    </a:p>
                    <a:p>
                      <a:pPr marL="342900" marR="0" lvl="0" indent="-342900" algn="l" rtl="0">
                        <a:spcBef>
                          <a:spcPts val="0"/>
                        </a:spcBef>
                        <a:spcAft>
                          <a:spcPts val="0"/>
                        </a:spcAft>
                        <a:buClr>
                          <a:schemeClr val="dk1"/>
                        </a:buClr>
                        <a:buSzPts val="1800"/>
                        <a:buFont typeface="Roboto Condensed"/>
                        <a:buNone/>
                      </a:pPr>
                      <a:r>
                        <a:rPr lang="ru-RU" sz="1800" u="none" strike="noStrike" cap="none">
                          <a:solidFill>
                            <a:schemeClr val="dk1"/>
                          </a:solidFill>
                          <a:latin typeface="Source Sans Pro"/>
                          <a:ea typeface="Source Sans Pro"/>
                          <a:cs typeface="Source Sans Pro"/>
                          <a:sym typeface="Source Sans Pro"/>
                        </a:rPr>
                        <a:t/>
                      </a:r>
                      <a:br>
                        <a:rPr lang="ru-RU" sz="1800" u="none" strike="noStrike" cap="none">
                          <a:solidFill>
                            <a:schemeClr val="dk1"/>
                          </a:solidFill>
                          <a:latin typeface="Source Sans Pro"/>
                          <a:ea typeface="Source Sans Pro"/>
                          <a:cs typeface="Source Sans Pro"/>
                          <a:sym typeface="Source Sans Pro"/>
                        </a:rPr>
                      </a:br>
                      <a:endParaRPr sz="2400" u="none" strike="noStrike" cap="none">
                        <a:latin typeface="Tahoma"/>
                        <a:ea typeface="Tahoma"/>
                        <a:cs typeface="Tahoma"/>
                        <a:sym typeface="Tahoma"/>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61" name="Google Shape;461;p13"/>
          <p:cNvGraphicFramePr/>
          <p:nvPr/>
        </p:nvGraphicFramePr>
        <p:xfrm>
          <a:off x="1524000" y="3253739"/>
          <a:ext cx="6096000" cy="167640"/>
        </p:xfrm>
        <a:graphic>
          <a:graphicData uri="http://schemas.openxmlformats.org/drawingml/2006/table">
            <a:tbl>
              <a:tblPr>
                <a:noFill/>
              </a:tblPr>
              <a:tblGrid>
                <a:gridCol w="6096000">
                  <a:extLst>
                    <a:ext uri="{9D8B030D-6E8A-4147-A177-3AD203B41FA5}">
                      <a16:colId xmlns:a16="http://schemas.microsoft.com/office/drawing/2014/main" val="20000"/>
                    </a:ext>
                  </a:extLst>
                </a:gridCol>
              </a:tblGrid>
              <a:tr h="0">
                <a:tc>
                  <a:txBody>
                    <a:bodyPr/>
                    <a:lstStyle/>
                    <a:p>
                      <a:pPr marL="0" marR="0" lvl="0" indent="0" algn="l" rtl="0">
                        <a:spcBef>
                          <a:spcPts val="0"/>
                        </a:spcBef>
                        <a:spcAft>
                          <a:spcPts val="0"/>
                        </a:spcAft>
                        <a:buNone/>
                      </a:pPr>
                      <a:endParaRPr sz="1100" u="none" strike="noStrike" cap="none">
                        <a:latin typeface="Calibri"/>
                        <a:ea typeface="Calibri"/>
                        <a:cs typeface="Calibri"/>
                        <a:sym typeface="Calibri"/>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62" name="Google Shape;462;p13"/>
          <p:cNvGraphicFramePr/>
          <p:nvPr>
            <p:extLst>
              <p:ext uri="{D42A27DB-BD31-4B8C-83A1-F6EECF244321}">
                <p14:modId xmlns:p14="http://schemas.microsoft.com/office/powerpoint/2010/main" val="1193919441"/>
              </p:ext>
            </p:extLst>
          </p:nvPr>
        </p:nvGraphicFramePr>
        <p:xfrm>
          <a:off x="1428742" y="1543214"/>
          <a:ext cx="6286500" cy="3277700"/>
        </p:xfrm>
        <a:graphic>
          <a:graphicData uri="http://schemas.openxmlformats.org/drawingml/2006/table">
            <a:tbl>
              <a:tblPr>
                <a:noFill/>
              </a:tblPr>
              <a:tblGrid>
                <a:gridCol w="2735044">
                  <a:extLst>
                    <a:ext uri="{9D8B030D-6E8A-4147-A177-3AD203B41FA5}">
                      <a16:colId xmlns:a16="http://schemas.microsoft.com/office/drawing/2014/main" val="20000"/>
                    </a:ext>
                  </a:extLst>
                </a:gridCol>
                <a:gridCol w="3551456">
                  <a:extLst>
                    <a:ext uri="{9D8B030D-6E8A-4147-A177-3AD203B41FA5}">
                      <a16:colId xmlns:a16="http://schemas.microsoft.com/office/drawing/2014/main" val="20001"/>
                    </a:ext>
                  </a:extLst>
                </a:gridCol>
              </a:tblGrid>
              <a:tr h="839300">
                <a:tc>
                  <a:txBody>
                    <a:bodyPr/>
                    <a:lstStyle/>
                    <a:p>
                      <a:pPr marL="0" marR="0" lvl="0" indent="0" algn="ctr" rtl="0">
                        <a:lnSpc>
                          <a:spcPct val="68750"/>
                        </a:lnSpc>
                        <a:spcBef>
                          <a:spcPts val="625"/>
                        </a:spcBef>
                        <a:spcAft>
                          <a:spcPts val="0"/>
                        </a:spcAft>
                        <a:buNone/>
                      </a:pPr>
                      <a:r>
                        <a:rPr lang="ru-RU" sz="2800" b="1" u="none" strike="noStrike" cap="none" dirty="0">
                          <a:solidFill>
                            <a:srgbClr val="FFFFFF"/>
                          </a:solidFill>
                          <a:latin typeface="Tahoma"/>
                          <a:ea typeface="Tahoma"/>
                          <a:cs typeface="Tahoma"/>
                          <a:sym typeface="Tahoma"/>
                        </a:rPr>
                        <a:t>Вопрос </a:t>
                      </a:r>
                      <a:endParaRPr sz="2800" b="1" u="none" strike="noStrike" cap="none" dirty="0">
                        <a:solidFill>
                          <a:srgbClr val="FFFFFF"/>
                        </a:solidFill>
                        <a:latin typeface="Tahoma"/>
                        <a:ea typeface="Tahoma"/>
                        <a:cs typeface="Tahoma"/>
                        <a:sym typeface="Tahoma"/>
                      </a:endParaRPr>
                    </a:p>
                  </a:txBody>
                  <a:tcPr marL="51431" marR="51431"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lnSpc>
                          <a:spcPct val="68750"/>
                        </a:lnSpc>
                        <a:spcBef>
                          <a:spcPts val="625"/>
                        </a:spcBef>
                        <a:spcAft>
                          <a:spcPts val="0"/>
                        </a:spcAft>
                        <a:buNone/>
                      </a:pPr>
                      <a:r>
                        <a:rPr lang="ru-RU" sz="2800" b="1" u="none" strike="noStrike" cap="none">
                          <a:solidFill>
                            <a:srgbClr val="FFFFFF"/>
                          </a:solidFill>
                          <a:latin typeface="Tahoma"/>
                          <a:ea typeface="Tahoma"/>
                          <a:cs typeface="Tahoma"/>
                          <a:sym typeface="Tahoma"/>
                        </a:rPr>
                        <a:t>Ответ</a:t>
                      </a:r>
                      <a:endParaRPr sz="2800" b="1" u="none" strike="noStrike" cap="none">
                        <a:solidFill>
                          <a:srgbClr val="FFFFFF"/>
                        </a:solidFill>
                        <a:latin typeface="Tahoma"/>
                        <a:ea typeface="Tahoma"/>
                        <a:cs typeface="Tahoma"/>
                        <a:sym typeface="Tahoma"/>
                      </a:endParaRPr>
                    </a:p>
                  </a:txBody>
                  <a:tcPr marL="51431" marR="51431"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020300">
                <a:tc>
                  <a:txBody>
                    <a:bodyPr/>
                    <a:lstStyle/>
                    <a:p>
                      <a:pPr marL="0" marR="0" lvl="0" indent="0" algn="l" rtl="0">
                        <a:lnSpc>
                          <a:spcPct val="100000"/>
                        </a:lnSpc>
                        <a:spcBef>
                          <a:spcPts val="0"/>
                        </a:spcBef>
                        <a:spcAft>
                          <a:spcPts val="0"/>
                        </a:spcAft>
                        <a:buNone/>
                      </a:pPr>
                      <a:r>
                        <a:rPr lang="ru-RU" sz="2000" u="none" strike="noStrike" cap="none" dirty="0">
                          <a:solidFill>
                            <a:schemeClr val="tx1"/>
                          </a:solidFill>
                          <a:latin typeface="Tahoma" panose="020B0604030504040204" pitchFamily="34" charset="0"/>
                          <a:ea typeface="Tahoma" panose="020B0604030504040204" pitchFamily="34" charset="0"/>
                          <a:cs typeface="Tahoma" panose="020B0604030504040204" pitchFamily="34" charset="0"/>
                          <a:sym typeface="Tahoma"/>
                        </a:rPr>
                        <a:t>Как вы понимаете фразу</a:t>
                      </a:r>
                      <a:endParaRP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rtl="0">
                        <a:lnSpc>
                          <a:spcPct val="100000"/>
                        </a:lnSpc>
                        <a:spcBef>
                          <a:spcPts val="0"/>
                        </a:spcBef>
                        <a:spcAft>
                          <a:spcPts val="0"/>
                        </a:spcAft>
                        <a:buNone/>
                      </a:pPr>
                      <a:r>
                        <a:rPr lang="ru-RU" sz="2000" u="none" strike="noStrike" cap="none" dirty="0">
                          <a:solidFill>
                            <a:schemeClr val="tx1"/>
                          </a:solidFill>
                          <a:latin typeface="Tahoma" panose="020B0604030504040204" pitchFamily="34" charset="0"/>
                          <a:ea typeface="Tahoma" panose="020B0604030504040204" pitchFamily="34" charset="0"/>
                          <a:cs typeface="Tahoma" panose="020B0604030504040204" pitchFamily="34" charset="0"/>
                          <a:sym typeface="Tahoma"/>
                        </a:rPr>
                        <a:t>«искусство медленного</a:t>
                      </a:r>
                      <a:endParaRP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rtl="0">
                        <a:lnSpc>
                          <a:spcPct val="100000"/>
                        </a:lnSpc>
                        <a:spcBef>
                          <a:spcPts val="0"/>
                        </a:spcBef>
                        <a:spcAft>
                          <a:spcPts val="0"/>
                        </a:spcAft>
                        <a:buNone/>
                      </a:pPr>
                      <a:r>
                        <a:rPr lang="ru-RU" sz="2000" u="none" strike="noStrike" cap="none" dirty="0">
                          <a:solidFill>
                            <a:schemeClr val="tx1"/>
                          </a:solidFill>
                          <a:latin typeface="Tahoma" panose="020B0604030504040204" pitchFamily="34" charset="0"/>
                          <a:ea typeface="Tahoma" panose="020B0604030504040204" pitchFamily="34" charset="0"/>
                          <a:cs typeface="Tahoma" panose="020B0604030504040204" pitchFamily="34" charset="0"/>
                          <a:sym typeface="Tahoma"/>
                        </a:rPr>
                        <a:t> чтения»?</a:t>
                      </a:r>
                      <a:endParaRPr sz="2000" u="none" strike="noStrike" cap="none" dirty="0">
                        <a:solidFill>
                          <a:schemeClr val="tx1"/>
                        </a:solidFill>
                        <a:latin typeface="Tahoma" panose="020B0604030504040204" pitchFamily="34" charset="0"/>
                        <a:ea typeface="Tahoma" panose="020B0604030504040204" pitchFamily="34" charset="0"/>
                        <a:cs typeface="Tahoma" panose="020B0604030504040204" pitchFamily="34" charset="0"/>
                        <a:sym typeface="Tahoma"/>
                      </a:endParaRPr>
                    </a:p>
                  </a:txBody>
                  <a:tcPr marL="51431" marR="51431"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2000" b="1" u="none" strike="noStrike" cap="none" dirty="0">
                          <a:solidFill>
                            <a:schemeClr val="tx1"/>
                          </a:solidFill>
                          <a:latin typeface="Tahoma" panose="020B0604030504040204" pitchFamily="34" charset="0"/>
                          <a:ea typeface="Tahoma" panose="020B0604030504040204" pitchFamily="34" charset="0"/>
                          <a:cs typeface="Tahoma" panose="020B0604030504040204" pitchFamily="34" charset="0"/>
                          <a:sym typeface="Tahoma"/>
                        </a:rPr>
                        <a:t>Я думаю, что это означает </a:t>
                      </a:r>
                      <a:endParaRPr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rtl="0">
                        <a:lnSpc>
                          <a:spcPct val="100000"/>
                        </a:lnSpc>
                        <a:spcBef>
                          <a:spcPts val="0"/>
                        </a:spcBef>
                        <a:spcAft>
                          <a:spcPts val="0"/>
                        </a:spcAft>
                        <a:buNone/>
                      </a:pPr>
                      <a:r>
                        <a:rPr lang="ru-RU" sz="2000" b="1" u="none" strike="noStrike" cap="none" dirty="0">
                          <a:solidFill>
                            <a:schemeClr val="tx1"/>
                          </a:solidFill>
                          <a:latin typeface="Tahoma" panose="020B0604030504040204" pitchFamily="34" charset="0"/>
                          <a:ea typeface="Tahoma" panose="020B0604030504040204" pitchFamily="34" charset="0"/>
                          <a:cs typeface="Tahoma" panose="020B0604030504040204" pitchFamily="34" charset="0"/>
                          <a:sym typeface="Tahoma"/>
                        </a:rPr>
                        <a:t>вдумчивое чтение для </a:t>
                      </a:r>
                      <a:r>
                        <a:rPr lang="ru-RU" sz="2000" b="1" u="none" strike="noStrike" cap="none"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Tahoma"/>
                        </a:rPr>
                        <a:t>понимания авторской </a:t>
                      </a:r>
                      <a:r>
                        <a:rPr lang="ru-RU" sz="2000" b="1" u="none" strike="noStrike" cap="none" dirty="0">
                          <a:solidFill>
                            <a:schemeClr val="tx1"/>
                          </a:solidFill>
                          <a:latin typeface="Tahoma" panose="020B0604030504040204" pitchFamily="34" charset="0"/>
                          <a:ea typeface="Tahoma" panose="020B0604030504040204" pitchFamily="34" charset="0"/>
                          <a:cs typeface="Tahoma" panose="020B0604030504040204" pitchFamily="34" charset="0"/>
                          <a:sym typeface="Tahoma"/>
                        </a:rPr>
                        <a:t>мысли. Кроме </a:t>
                      </a:r>
                      <a:r>
                        <a:rPr lang="ru-RU" sz="2000" b="1" u="none" strike="noStrike" cap="none"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Tahoma"/>
                        </a:rPr>
                        <a:t>того, читатель </a:t>
                      </a:r>
                      <a:r>
                        <a:rPr lang="ru-RU" sz="2000" b="1" u="none" strike="noStrike" cap="none" dirty="0">
                          <a:solidFill>
                            <a:schemeClr val="tx1"/>
                          </a:solidFill>
                          <a:latin typeface="Tahoma" panose="020B0604030504040204" pitchFamily="34" charset="0"/>
                          <a:ea typeface="Tahoma" panose="020B0604030504040204" pitchFamily="34" charset="0"/>
                          <a:cs typeface="Tahoma" panose="020B0604030504040204" pitchFamily="34" charset="0"/>
                          <a:sym typeface="Tahoma"/>
                        </a:rPr>
                        <a:t>должен уметь читать</a:t>
                      </a:r>
                      <a:endParaRPr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rtl="0">
                        <a:lnSpc>
                          <a:spcPct val="100000"/>
                        </a:lnSpc>
                        <a:spcBef>
                          <a:spcPts val="0"/>
                        </a:spcBef>
                        <a:spcAft>
                          <a:spcPts val="0"/>
                        </a:spcAft>
                        <a:buNone/>
                      </a:pPr>
                      <a:r>
                        <a:rPr lang="ru-RU" sz="2000" b="1" u="none" strike="noStrike" cap="none" dirty="0">
                          <a:solidFill>
                            <a:schemeClr val="tx1"/>
                          </a:solidFill>
                          <a:latin typeface="Tahoma" panose="020B0604030504040204" pitchFamily="34" charset="0"/>
                          <a:ea typeface="Tahoma" panose="020B0604030504040204" pitchFamily="34" charset="0"/>
                          <a:cs typeface="Tahoma" panose="020B0604030504040204" pitchFamily="34" charset="0"/>
                          <a:sym typeface="Tahoma"/>
                        </a:rPr>
                        <a:t>«между строк».</a:t>
                      </a:r>
                      <a:endParaRPr sz="2000" b="1" u="none" strike="noStrike" cap="none" dirty="0">
                        <a:solidFill>
                          <a:schemeClr val="tx1"/>
                        </a:solidFill>
                        <a:latin typeface="Tahoma" panose="020B0604030504040204" pitchFamily="34" charset="0"/>
                        <a:ea typeface="Tahoma" panose="020B0604030504040204" pitchFamily="34" charset="0"/>
                        <a:cs typeface="Tahoma" panose="020B0604030504040204" pitchFamily="34" charset="0"/>
                        <a:sym typeface="Tahoma"/>
                      </a:endParaRPr>
                    </a:p>
                  </a:txBody>
                  <a:tcPr marL="51431" marR="51431"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63" name="Google Shape;463;p13"/>
          <p:cNvGraphicFramePr/>
          <p:nvPr>
            <p:extLst>
              <p:ext uri="{D42A27DB-BD31-4B8C-83A1-F6EECF244321}">
                <p14:modId xmlns:p14="http://schemas.microsoft.com/office/powerpoint/2010/main" val="1652123324"/>
              </p:ext>
            </p:extLst>
          </p:nvPr>
        </p:nvGraphicFramePr>
        <p:xfrm>
          <a:off x="1685939" y="565382"/>
          <a:ext cx="5772131" cy="596850"/>
        </p:xfrm>
        <a:graphic>
          <a:graphicData uri="http://schemas.openxmlformats.org/drawingml/2006/table">
            <a:tbl>
              <a:tblPr>
                <a:noFill/>
              </a:tblPr>
              <a:tblGrid>
                <a:gridCol w="5772131">
                  <a:extLst>
                    <a:ext uri="{9D8B030D-6E8A-4147-A177-3AD203B41FA5}">
                      <a16:colId xmlns:a16="http://schemas.microsoft.com/office/drawing/2014/main" val="20000"/>
                    </a:ext>
                  </a:extLst>
                </a:gridCol>
              </a:tblGrid>
              <a:tr h="596850">
                <a:tc>
                  <a:txBody>
                    <a:bodyPr/>
                    <a:lstStyle/>
                    <a:p>
                      <a:pPr marL="0" marR="0" lvl="0" indent="0" algn="ctr" rtl="0">
                        <a:spcBef>
                          <a:spcPts val="0"/>
                        </a:spcBef>
                        <a:spcAft>
                          <a:spcPts val="0"/>
                        </a:spcAft>
                        <a:buNone/>
                      </a:pPr>
                      <a:r>
                        <a:rPr lang="ru-RU" sz="3600" b="1" u="none" strike="noStrike" cap="none" dirty="0">
                          <a:solidFill>
                            <a:schemeClr val="tx2"/>
                          </a:solidFill>
                          <a:latin typeface="Tahoma"/>
                          <a:ea typeface="Tahoma"/>
                          <a:cs typeface="Tahoma"/>
                          <a:sym typeface="Tahoma"/>
                        </a:rPr>
                        <a:t>Примерны</a:t>
                      </a:r>
                      <a:r>
                        <a:rPr lang="ru-RU" sz="3600" b="1" dirty="0">
                          <a:solidFill>
                            <a:schemeClr val="tx2"/>
                          </a:solidFill>
                          <a:latin typeface="Tahoma"/>
                          <a:ea typeface="Tahoma"/>
                          <a:cs typeface="Tahoma"/>
                          <a:sym typeface="Tahoma"/>
                        </a:rPr>
                        <a:t>е</a:t>
                      </a:r>
                      <a:r>
                        <a:rPr lang="ru-RU" sz="3600" b="1" u="none" strike="noStrike" cap="none" dirty="0">
                          <a:solidFill>
                            <a:schemeClr val="tx2"/>
                          </a:solidFill>
                          <a:latin typeface="Tahoma"/>
                          <a:ea typeface="Tahoma"/>
                          <a:cs typeface="Tahoma"/>
                          <a:sym typeface="Tahoma"/>
                        </a:rPr>
                        <a:t> ответы</a:t>
                      </a:r>
                      <a:endParaRPr sz="3600" b="1" u="none" strike="noStrike" cap="none" dirty="0">
                        <a:solidFill>
                          <a:schemeClr val="tx2"/>
                        </a:solidFill>
                        <a:latin typeface="Tahoma"/>
                        <a:ea typeface="Tahoma"/>
                        <a:cs typeface="Tahoma"/>
                        <a:sym typeface="Tahoma"/>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64" name="Google Shape;464;p13"/>
          <p:cNvPicPr preferRelativeResize="0"/>
          <p:nvPr/>
        </p:nvPicPr>
        <p:blipFill rotWithShape="1">
          <a:blip r:embed="rId3">
            <a:alphaModFix/>
          </a:blip>
          <a:srcRect/>
          <a:stretch/>
        </p:blipFill>
        <p:spPr>
          <a:xfrm>
            <a:off x="7884368" y="552100"/>
            <a:ext cx="962708" cy="836401"/>
          </a:xfrm>
          <a:prstGeom prst="rect">
            <a:avLst/>
          </a:prstGeom>
          <a:noFill/>
          <a:ln>
            <a:noFill/>
          </a:ln>
        </p:spPr>
      </p:pic>
    </p:spTree>
    <p:extLst>
      <p:ext uri="{BB962C8B-B14F-4D97-AF65-F5344CB8AC3E}">
        <p14:creationId xmlns:p14="http://schemas.microsoft.com/office/powerpoint/2010/main" val="303405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graphicFrame>
        <p:nvGraphicFramePr>
          <p:cNvPr id="469" name="Google Shape;469;p14"/>
          <p:cNvGraphicFramePr/>
          <p:nvPr/>
        </p:nvGraphicFramePr>
        <p:xfrm>
          <a:off x="734785" y="547549"/>
          <a:ext cx="7625438" cy="944880"/>
        </p:xfrm>
        <a:graphic>
          <a:graphicData uri="http://schemas.openxmlformats.org/drawingml/2006/table">
            <a:tbl>
              <a:tblPr>
                <a:noFill/>
              </a:tblPr>
              <a:tblGrid>
                <a:gridCol w="7625438">
                  <a:extLst>
                    <a:ext uri="{9D8B030D-6E8A-4147-A177-3AD203B41FA5}">
                      <a16:colId xmlns:a16="http://schemas.microsoft.com/office/drawing/2014/main" val="20000"/>
                    </a:ext>
                  </a:extLst>
                </a:gridCol>
              </a:tblGrid>
              <a:tr h="486600">
                <a:tc>
                  <a:txBody>
                    <a:bodyPr/>
                    <a:lstStyle/>
                    <a:p>
                      <a:pPr marL="342900" marR="0" lvl="0" indent="-342900" algn="l" rtl="0">
                        <a:lnSpc>
                          <a:spcPct val="100000"/>
                        </a:lnSpc>
                        <a:spcBef>
                          <a:spcPts val="0"/>
                        </a:spcBef>
                        <a:spcAft>
                          <a:spcPts val="0"/>
                        </a:spcAft>
                        <a:buClr>
                          <a:schemeClr val="dk1"/>
                        </a:buClr>
                        <a:buSzPts val="2000"/>
                        <a:buFont typeface="Roboto Condensed"/>
                        <a:buNone/>
                      </a:pPr>
                      <a:endParaRPr sz="2000" u="none" strike="noStrike" cap="none">
                        <a:latin typeface="Tahoma"/>
                        <a:ea typeface="Tahoma"/>
                        <a:cs typeface="Tahoma"/>
                        <a:sym typeface="Tahoma"/>
                      </a:endParaRPr>
                    </a:p>
                    <a:p>
                      <a:pPr marL="342900" marR="0" lvl="0" indent="-342900" algn="l" rtl="0">
                        <a:spcBef>
                          <a:spcPts val="0"/>
                        </a:spcBef>
                        <a:spcAft>
                          <a:spcPts val="0"/>
                        </a:spcAft>
                        <a:buClr>
                          <a:schemeClr val="dk1"/>
                        </a:buClr>
                        <a:buSzPts val="1800"/>
                        <a:buFont typeface="Roboto Condensed"/>
                        <a:buNone/>
                      </a:pPr>
                      <a:r>
                        <a:rPr lang="ru-RU" sz="1800" u="none" strike="noStrike" cap="none">
                          <a:solidFill>
                            <a:schemeClr val="dk1"/>
                          </a:solidFill>
                          <a:latin typeface="Source Sans Pro"/>
                          <a:ea typeface="Source Sans Pro"/>
                          <a:cs typeface="Source Sans Pro"/>
                          <a:sym typeface="Source Sans Pro"/>
                        </a:rPr>
                        <a:t/>
                      </a:r>
                      <a:br>
                        <a:rPr lang="ru-RU" sz="1800" u="none" strike="noStrike" cap="none">
                          <a:solidFill>
                            <a:schemeClr val="dk1"/>
                          </a:solidFill>
                          <a:latin typeface="Source Sans Pro"/>
                          <a:ea typeface="Source Sans Pro"/>
                          <a:cs typeface="Source Sans Pro"/>
                          <a:sym typeface="Source Sans Pro"/>
                        </a:rPr>
                      </a:br>
                      <a:endParaRPr sz="2400" u="none" strike="noStrike" cap="none">
                        <a:latin typeface="Tahoma"/>
                        <a:ea typeface="Tahoma"/>
                        <a:cs typeface="Tahoma"/>
                        <a:sym typeface="Tahoma"/>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70" name="Google Shape;470;p14"/>
          <p:cNvGraphicFramePr/>
          <p:nvPr/>
        </p:nvGraphicFramePr>
        <p:xfrm>
          <a:off x="1524000" y="3253739"/>
          <a:ext cx="6096000" cy="167640"/>
        </p:xfrm>
        <a:graphic>
          <a:graphicData uri="http://schemas.openxmlformats.org/drawingml/2006/table">
            <a:tbl>
              <a:tblPr>
                <a:noFill/>
              </a:tblPr>
              <a:tblGrid>
                <a:gridCol w="6096000">
                  <a:extLst>
                    <a:ext uri="{9D8B030D-6E8A-4147-A177-3AD203B41FA5}">
                      <a16:colId xmlns:a16="http://schemas.microsoft.com/office/drawing/2014/main" val="20000"/>
                    </a:ext>
                  </a:extLst>
                </a:gridCol>
              </a:tblGrid>
              <a:tr h="0">
                <a:tc>
                  <a:txBody>
                    <a:bodyPr/>
                    <a:lstStyle/>
                    <a:p>
                      <a:pPr marL="0" marR="0" lvl="0" indent="0" algn="l" rtl="0">
                        <a:spcBef>
                          <a:spcPts val="0"/>
                        </a:spcBef>
                        <a:spcAft>
                          <a:spcPts val="0"/>
                        </a:spcAft>
                        <a:buNone/>
                      </a:pPr>
                      <a:endParaRPr sz="1100" u="none" strike="noStrike" cap="none">
                        <a:latin typeface="Calibri"/>
                        <a:ea typeface="Calibri"/>
                        <a:cs typeface="Calibri"/>
                        <a:sym typeface="Calibri"/>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71" name="Google Shape;471;p14"/>
          <p:cNvGraphicFramePr/>
          <p:nvPr>
            <p:extLst>
              <p:ext uri="{D42A27DB-BD31-4B8C-83A1-F6EECF244321}">
                <p14:modId xmlns:p14="http://schemas.microsoft.com/office/powerpoint/2010/main" val="1033549578"/>
              </p:ext>
            </p:extLst>
          </p:nvPr>
        </p:nvGraphicFramePr>
        <p:xfrm>
          <a:off x="323528" y="601297"/>
          <a:ext cx="8424935" cy="5760720"/>
        </p:xfrm>
        <a:graphic>
          <a:graphicData uri="http://schemas.openxmlformats.org/drawingml/2006/table">
            <a:tbl>
              <a:tblPr>
                <a:noFill/>
              </a:tblPr>
              <a:tblGrid>
                <a:gridCol w="8424935">
                  <a:extLst>
                    <a:ext uri="{9D8B030D-6E8A-4147-A177-3AD203B41FA5}">
                      <a16:colId xmlns:a16="http://schemas.microsoft.com/office/drawing/2014/main" val="20000"/>
                    </a:ext>
                  </a:extLst>
                </a:gridCol>
              </a:tblGrid>
              <a:tr h="2734225">
                <a:tc>
                  <a:txBody>
                    <a:bodyPr/>
                    <a:lstStyle/>
                    <a:p>
                      <a:pPr marL="0" marR="0" lvl="0" indent="0" algn="l" rtl="0">
                        <a:lnSpc>
                          <a:spcPct val="100000"/>
                        </a:lnSpc>
                        <a:spcBef>
                          <a:spcPts val="0"/>
                        </a:spcBef>
                        <a:spcAft>
                          <a:spcPts val="0"/>
                        </a:spcAft>
                        <a:buNone/>
                      </a:pPr>
                      <a:r>
                        <a:rPr lang="ru-RU" sz="2100" u="none" strike="noStrike" cap="none" dirty="0" smtClean="0">
                          <a:solidFill>
                            <a:schemeClr val="tx1"/>
                          </a:solidFill>
                          <a:latin typeface="Tahoma"/>
                          <a:ea typeface="Tahoma"/>
                          <a:cs typeface="Tahoma"/>
                          <a:sym typeface="Tahoma"/>
                        </a:rPr>
                        <a:t>Кекилбаев - психолог </a:t>
                      </a:r>
                      <a:r>
                        <a:rPr lang="ru-RU" sz="2100" u="none" strike="noStrike" cap="none" dirty="0">
                          <a:solidFill>
                            <a:schemeClr val="tx1"/>
                          </a:solidFill>
                          <a:latin typeface="Tahoma"/>
                          <a:ea typeface="Tahoma"/>
                          <a:cs typeface="Tahoma"/>
                          <a:sym typeface="Tahoma"/>
                        </a:rPr>
                        <a:t>показывает раздвоение личности на глубинном психологическом уровне в повести «Колодец», где главный персонаж Енсеп находится в ореоле славы единственного в крае </a:t>
                      </a:r>
                      <a:r>
                        <a:rPr lang="ru-RU" sz="2100" u="none" strike="noStrike" cap="none" dirty="0" smtClean="0">
                          <a:solidFill>
                            <a:schemeClr val="tx1"/>
                          </a:solidFill>
                          <a:latin typeface="Tahoma"/>
                          <a:ea typeface="Tahoma"/>
                          <a:cs typeface="Tahoma"/>
                          <a:sym typeface="Tahoma"/>
                        </a:rPr>
                        <a:t>мастера - колодцекопателя</a:t>
                      </a:r>
                      <a:r>
                        <a:rPr lang="ru-RU" sz="2100" u="none" strike="noStrike" cap="none" dirty="0">
                          <a:solidFill>
                            <a:schemeClr val="tx1"/>
                          </a:solidFill>
                          <a:latin typeface="Tahoma"/>
                          <a:ea typeface="Tahoma"/>
                          <a:cs typeface="Tahoma"/>
                          <a:sym typeface="Tahoma"/>
                        </a:rPr>
                        <a:t>. Вплоть до 50-х годов прошлого столетия была такая профессия у казахов – копатель колодцев. В степи найти воду очень непросто. Труд копателей колодцев очень </a:t>
                      </a:r>
                      <a:r>
                        <a:rPr lang="ru-RU" sz="2100" dirty="0">
                          <a:solidFill>
                            <a:schemeClr val="tx1"/>
                          </a:solidFill>
                          <a:latin typeface="Tahoma"/>
                          <a:ea typeface="Tahoma"/>
                          <a:cs typeface="Tahoma"/>
                          <a:sym typeface="Tahoma"/>
                        </a:rPr>
                        <a:t>ценился</a:t>
                      </a:r>
                      <a:r>
                        <a:rPr lang="ru-RU" sz="2100" u="none" strike="noStrike" cap="none" dirty="0">
                          <a:solidFill>
                            <a:schemeClr val="tx1"/>
                          </a:solidFill>
                          <a:latin typeface="Tahoma"/>
                          <a:ea typeface="Tahoma"/>
                          <a:cs typeface="Tahoma"/>
                          <a:sym typeface="Tahoma"/>
                        </a:rPr>
                        <a:t> в народе. Это был очень самоотверженный, требующий особых знаний, дарований и даже наития, труд. Однако жизнь не стоит на месте, появляется в здешних краях другой колодцекопатель – некий переехавшей из Хорезма Колпак. Вс</a:t>
                      </a:r>
                      <a:r>
                        <a:rPr lang="ru-RU" sz="2100" dirty="0">
                          <a:solidFill>
                            <a:schemeClr val="tx1"/>
                          </a:solidFill>
                          <a:latin typeface="Tahoma"/>
                          <a:ea typeface="Tahoma"/>
                          <a:cs typeface="Tahoma"/>
                          <a:sym typeface="Tahoma"/>
                        </a:rPr>
                        <a:t>ё</a:t>
                      </a:r>
                      <a:r>
                        <a:rPr lang="ru-RU" sz="2100" u="none" strike="noStrike" cap="none" dirty="0">
                          <a:solidFill>
                            <a:schemeClr val="tx1"/>
                          </a:solidFill>
                          <a:latin typeface="Tahoma"/>
                          <a:ea typeface="Tahoma"/>
                          <a:cs typeface="Tahoma"/>
                          <a:sym typeface="Tahoma"/>
                        </a:rPr>
                        <a:t> это больно ударяет по самолюбию Енсепа, и в голове у него созревает дерзкий замысел: самолично вырыть самый глубокий колодец во всем Мангистау. </a:t>
                      </a:r>
                      <a:endParaRPr sz="2100" u="none" strike="noStrike" cap="none" dirty="0">
                        <a:solidFill>
                          <a:schemeClr val="tx1"/>
                        </a:solidFill>
                        <a:latin typeface="Tahoma"/>
                        <a:ea typeface="Tahoma"/>
                        <a:cs typeface="Tahoma"/>
                        <a:sym typeface="Tahoma"/>
                      </a:endParaRPr>
                    </a:p>
                    <a:p>
                      <a:pPr marL="0" marR="0" lvl="0" indent="0" algn="l" rtl="0">
                        <a:lnSpc>
                          <a:spcPct val="100000"/>
                        </a:lnSpc>
                        <a:spcBef>
                          <a:spcPts val="0"/>
                        </a:spcBef>
                        <a:spcAft>
                          <a:spcPts val="0"/>
                        </a:spcAft>
                        <a:buNone/>
                      </a:pPr>
                      <a:r>
                        <a:rPr lang="ru-RU" sz="2100" u="none" strike="noStrike" cap="none" dirty="0">
                          <a:solidFill>
                            <a:schemeClr val="tx1"/>
                          </a:solidFill>
                          <a:latin typeface="Tahoma"/>
                          <a:ea typeface="Tahoma"/>
                          <a:cs typeface="Tahoma"/>
                          <a:sym typeface="Tahoma"/>
                        </a:rPr>
                        <a:t>С этого момента в его груди просыпается другой голос, который </a:t>
                      </a:r>
                      <a:endParaRPr sz="2100" u="none" strike="noStrike" cap="none" dirty="0">
                        <a:solidFill>
                          <a:schemeClr val="tx1"/>
                        </a:solidFill>
                        <a:latin typeface="Tahoma"/>
                        <a:ea typeface="Tahoma"/>
                        <a:cs typeface="Tahoma"/>
                        <a:sym typeface="Tahoma"/>
                      </a:endParaRPr>
                    </a:p>
                    <a:p>
                      <a:pPr marL="0" marR="0" lvl="0" indent="0" algn="l" rtl="0">
                        <a:lnSpc>
                          <a:spcPct val="100000"/>
                        </a:lnSpc>
                        <a:spcBef>
                          <a:spcPts val="0"/>
                        </a:spcBef>
                        <a:spcAft>
                          <a:spcPts val="0"/>
                        </a:spcAft>
                        <a:buNone/>
                      </a:pPr>
                      <a:r>
                        <a:rPr lang="ru-RU" sz="2100" u="none" strike="noStrike" cap="none" dirty="0">
                          <a:solidFill>
                            <a:schemeClr val="tx1"/>
                          </a:solidFill>
                          <a:latin typeface="Tahoma"/>
                          <a:ea typeface="Tahoma"/>
                          <a:cs typeface="Tahoma"/>
                          <a:sym typeface="Tahoma"/>
                        </a:rPr>
                        <a:t>разрывает Енсепа надвое.  В конце концов о колодце вс</a:t>
                      </a:r>
                      <a:r>
                        <a:rPr lang="ru-RU" sz="2100" dirty="0">
                          <a:solidFill>
                            <a:schemeClr val="tx1"/>
                          </a:solidFill>
                          <a:latin typeface="Tahoma"/>
                          <a:ea typeface="Tahoma"/>
                          <a:cs typeface="Tahoma"/>
                          <a:sym typeface="Tahoma"/>
                        </a:rPr>
                        <a:t>ё</a:t>
                      </a:r>
                      <a:r>
                        <a:rPr lang="ru-RU" sz="2100" u="none" strike="noStrike" cap="none" dirty="0">
                          <a:solidFill>
                            <a:schemeClr val="tx1"/>
                          </a:solidFill>
                          <a:latin typeface="Tahoma"/>
                          <a:ea typeface="Tahoma"/>
                          <a:cs typeface="Tahoma"/>
                          <a:sym typeface="Tahoma"/>
                        </a:rPr>
                        <a:t>-таки </a:t>
                      </a:r>
                      <a:endParaRPr sz="2100" u="none" strike="noStrike" cap="none" dirty="0">
                        <a:solidFill>
                          <a:schemeClr val="tx1"/>
                        </a:solidFill>
                        <a:latin typeface="Tahoma"/>
                        <a:ea typeface="Tahoma"/>
                        <a:cs typeface="Tahoma"/>
                        <a:sym typeface="Tahoma"/>
                      </a:endParaRPr>
                    </a:p>
                    <a:p>
                      <a:pPr marL="0" marR="0" lvl="0" indent="0" algn="l" rtl="0">
                        <a:lnSpc>
                          <a:spcPct val="100000"/>
                        </a:lnSpc>
                        <a:spcBef>
                          <a:spcPts val="0"/>
                        </a:spcBef>
                        <a:spcAft>
                          <a:spcPts val="0"/>
                        </a:spcAft>
                        <a:buNone/>
                      </a:pPr>
                      <a:r>
                        <a:rPr lang="ru-RU" sz="2100" u="none" strike="noStrike" cap="none" dirty="0">
                          <a:solidFill>
                            <a:schemeClr val="tx1"/>
                          </a:solidFill>
                          <a:latin typeface="Tahoma"/>
                          <a:ea typeface="Tahoma"/>
                          <a:cs typeface="Tahoma"/>
                          <a:sym typeface="Tahoma"/>
                        </a:rPr>
                        <a:t>разошлась слава как о самом глубоком и </a:t>
                      </a:r>
                      <a:r>
                        <a:rPr lang="ru-RU" sz="2100" dirty="0">
                          <a:solidFill>
                            <a:schemeClr val="tx1"/>
                          </a:solidFill>
                          <a:latin typeface="Tahoma"/>
                          <a:ea typeface="Tahoma"/>
                          <a:cs typeface="Tahoma"/>
                          <a:sym typeface="Tahoma"/>
                        </a:rPr>
                        <a:t>ё</a:t>
                      </a:r>
                      <a:r>
                        <a:rPr lang="ru-RU" sz="2100" u="none" strike="noStrike" cap="none" dirty="0">
                          <a:solidFill>
                            <a:schemeClr val="tx1"/>
                          </a:solidFill>
                          <a:latin typeface="Tahoma"/>
                          <a:ea typeface="Tahoma"/>
                          <a:cs typeface="Tahoma"/>
                          <a:sym typeface="Tahoma"/>
                        </a:rPr>
                        <a:t>мком на всем Устюрте. </a:t>
                      </a:r>
                      <a:endParaRPr sz="2100" u="none" strike="noStrike" cap="none" dirty="0">
                        <a:solidFill>
                          <a:schemeClr val="tx1"/>
                        </a:solidFill>
                        <a:latin typeface="Tahoma"/>
                        <a:ea typeface="Tahoma"/>
                        <a:cs typeface="Tahoma"/>
                        <a:sym typeface="Tahoma"/>
                      </a:endParaRPr>
                    </a:p>
                    <a:p>
                      <a:pPr marL="0" marR="0" lvl="0" indent="0" algn="l" rtl="0">
                        <a:lnSpc>
                          <a:spcPct val="100000"/>
                        </a:lnSpc>
                        <a:spcBef>
                          <a:spcPts val="0"/>
                        </a:spcBef>
                        <a:spcAft>
                          <a:spcPts val="0"/>
                        </a:spcAft>
                        <a:buNone/>
                      </a:pPr>
                      <a:r>
                        <a:rPr lang="ru-RU" sz="2100" u="none" strike="noStrike" cap="none" dirty="0">
                          <a:solidFill>
                            <a:schemeClr val="tx1"/>
                          </a:solidFill>
                          <a:latin typeface="Tahoma"/>
                          <a:ea typeface="Tahoma"/>
                          <a:cs typeface="Tahoma"/>
                          <a:sym typeface="Tahoma"/>
                        </a:rPr>
                        <a:t>Но прозываться он стал не </a:t>
                      </a:r>
                      <a:r>
                        <a:rPr lang="ru-RU" sz="2100" dirty="0">
                          <a:solidFill>
                            <a:schemeClr val="tx1"/>
                          </a:solidFill>
                          <a:latin typeface="Tahoma"/>
                          <a:ea typeface="Tahoma"/>
                          <a:cs typeface="Tahoma"/>
                          <a:sym typeface="Tahoma"/>
                        </a:rPr>
                        <a:t>«</a:t>
                      </a:r>
                      <a:r>
                        <a:rPr lang="ru-RU" sz="2100" u="none" strike="noStrike" cap="none" dirty="0">
                          <a:solidFill>
                            <a:schemeClr val="tx1"/>
                          </a:solidFill>
                          <a:latin typeface="Tahoma"/>
                          <a:ea typeface="Tahoma"/>
                          <a:cs typeface="Tahoma"/>
                          <a:sym typeface="Tahoma"/>
                        </a:rPr>
                        <a:t>Колодцем Енсепа</a:t>
                      </a:r>
                      <a:r>
                        <a:rPr lang="ru-RU" sz="2100" dirty="0">
                          <a:solidFill>
                            <a:schemeClr val="tx1"/>
                          </a:solidFill>
                          <a:latin typeface="Tahoma"/>
                          <a:ea typeface="Tahoma"/>
                          <a:cs typeface="Tahoma"/>
                          <a:sym typeface="Tahoma"/>
                        </a:rPr>
                        <a:t>»</a:t>
                      </a:r>
                      <a:r>
                        <a:rPr lang="ru-RU" sz="2100" u="none" strike="noStrike" cap="none" dirty="0">
                          <a:solidFill>
                            <a:schemeClr val="tx1"/>
                          </a:solidFill>
                          <a:latin typeface="Tahoma"/>
                          <a:ea typeface="Tahoma"/>
                          <a:cs typeface="Tahoma"/>
                          <a:sym typeface="Tahoma"/>
                        </a:rPr>
                        <a:t>, а </a:t>
                      </a:r>
                      <a:r>
                        <a:rPr lang="ru-RU" sz="2100" dirty="0">
                          <a:solidFill>
                            <a:schemeClr val="tx1"/>
                          </a:solidFill>
                          <a:latin typeface="Tahoma"/>
                          <a:ea typeface="Tahoma"/>
                          <a:cs typeface="Tahoma"/>
                          <a:sym typeface="Tahoma"/>
                        </a:rPr>
                        <a:t>«</a:t>
                      </a:r>
                      <a:r>
                        <a:rPr lang="ru-RU" sz="2100" u="none" strike="noStrike" cap="none" dirty="0">
                          <a:solidFill>
                            <a:schemeClr val="tx1"/>
                          </a:solidFill>
                          <a:latin typeface="Tahoma"/>
                          <a:ea typeface="Tahoma"/>
                          <a:cs typeface="Tahoma"/>
                          <a:sym typeface="Tahoma"/>
                        </a:rPr>
                        <a:t>Колодцем </a:t>
                      </a:r>
                      <a:endParaRPr sz="2100" u="none" strike="noStrike" cap="none" dirty="0">
                        <a:solidFill>
                          <a:schemeClr val="tx1"/>
                        </a:solidFill>
                        <a:latin typeface="Tahoma"/>
                        <a:ea typeface="Tahoma"/>
                        <a:cs typeface="Tahoma"/>
                        <a:sym typeface="Tahoma"/>
                      </a:endParaRPr>
                    </a:p>
                    <a:p>
                      <a:pPr marL="0" marR="0" lvl="0" indent="0" algn="l" rtl="0">
                        <a:lnSpc>
                          <a:spcPct val="100000"/>
                        </a:lnSpc>
                        <a:spcBef>
                          <a:spcPts val="0"/>
                        </a:spcBef>
                        <a:spcAft>
                          <a:spcPts val="0"/>
                        </a:spcAft>
                        <a:buNone/>
                      </a:pPr>
                      <a:r>
                        <a:rPr lang="ru-RU" sz="2100" u="none" strike="noStrike" cap="none" dirty="0" err="1">
                          <a:solidFill>
                            <a:schemeClr val="tx1"/>
                          </a:solidFill>
                          <a:latin typeface="Tahoma"/>
                          <a:ea typeface="Tahoma"/>
                          <a:cs typeface="Tahoma"/>
                          <a:sym typeface="Tahoma"/>
                        </a:rPr>
                        <a:t>Енсеповой</a:t>
                      </a:r>
                      <a:r>
                        <a:rPr lang="ru-RU" sz="2100" u="none" strike="noStrike" cap="none" dirty="0">
                          <a:solidFill>
                            <a:schemeClr val="tx1"/>
                          </a:solidFill>
                          <a:latin typeface="Tahoma"/>
                          <a:ea typeface="Tahoma"/>
                          <a:cs typeface="Tahoma"/>
                          <a:sym typeface="Tahoma"/>
                        </a:rPr>
                        <a:t> гибели</a:t>
                      </a:r>
                      <a:r>
                        <a:rPr lang="ru-RU" sz="2100" dirty="0">
                          <a:solidFill>
                            <a:schemeClr val="tx1"/>
                          </a:solidFill>
                          <a:latin typeface="Tahoma"/>
                          <a:ea typeface="Tahoma"/>
                          <a:cs typeface="Tahoma"/>
                          <a:sym typeface="Tahoma"/>
                        </a:rPr>
                        <a:t>»</a:t>
                      </a:r>
                      <a:r>
                        <a:rPr lang="ru-RU" sz="2100" u="none" strike="noStrike" cap="none" dirty="0">
                          <a:solidFill>
                            <a:schemeClr val="tx1"/>
                          </a:solidFill>
                          <a:latin typeface="Tahoma"/>
                          <a:ea typeface="Tahoma"/>
                          <a:cs typeface="Tahoma"/>
                          <a:sym typeface="Tahoma"/>
                        </a:rPr>
                        <a:t> – завершает рассказчик сво</a:t>
                      </a:r>
                      <a:r>
                        <a:rPr lang="ru-RU" sz="2100" dirty="0">
                          <a:solidFill>
                            <a:schemeClr val="tx1"/>
                          </a:solidFill>
                          <a:latin typeface="Tahoma"/>
                          <a:ea typeface="Tahoma"/>
                          <a:cs typeface="Tahoma"/>
                          <a:sym typeface="Tahoma"/>
                        </a:rPr>
                        <a:t>ё</a:t>
                      </a:r>
                      <a:r>
                        <a:rPr lang="ru-RU" sz="2100" u="none" strike="noStrike" cap="none" dirty="0">
                          <a:solidFill>
                            <a:schemeClr val="tx1"/>
                          </a:solidFill>
                          <a:latin typeface="Tahoma"/>
                          <a:ea typeface="Tahoma"/>
                          <a:cs typeface="Tahoma"/>
                          <a:sym typeface="Tahoma"/>
                        </a:rPr>
                        <a:t> повествование.</a:t>
                      </a:r>
                      <a:endParaRPr sz="2100" u="none" strike="noStrike" cap="none" dirty="0">
                        <a:solidFill>
                          <a:schemeClr val="tx1"/>
                        </a:solidFill>
                        <a:latin typeface="Tahoma"/>
                        <a:ea typeface="Tahoma"/>
                        <a:cs typeface="Tahoma"/>
                        <a:sym typeface="Tahoma"/>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4917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graphicFrame>
        <p:nvGraphicFramePr>
          <p:cNvPr id="476" name="Google Shape;476;p15"/>
          <p:cNvGraphicFramePr/>
          <p:nvPr/>
        </p:nvGraphicFramePr>
        <p:xfrm>
          <a:off x="734785" y="547549"/>
          <a:ext cx="7625438" cy="944880"/>
        </p:xfrm>
        <a:graphic>
          <a:graphicData uri="http://schemas.openxmlformats.org/drawingml/2006/table">
            <a:tbl>
              <a:tblPr>
                <a:noFill/>
              </a:tblPr>
              <a:tblGrid>
                <a:gridCol w="7625438">
                  <a:extLst>
                    <a:ext uri="{9D8B030D-6E8A-4147-A177-3AD203B41FA5}">
                      <a16:colId xmlns:a16="http://schemas.microsoft.com/office/drawing/2014/main" val="20000"/>
                    </a:ext>
                  </a:extLst>
                </a:gridCol>
              </a:tblGrid>
              <a:tr h="486600">
                <a:tc>
                  <a:txBody>
                    <a:bodyPr/>
                    <a:lstStyle/>
                    <a:p>
                      <a:pPr marL="342900" marR="0" lvl="0" indent="-342900" algn="l" rtl="0">
                        <a:lnSpc>
                          <a:spcPct val="100000"/>
                        </a:lnSpc>
                        <a:spcBef>
                          <a:spcPts val="0"/>
                        </a:spcBef>
                        <a:spcAft>
                          <a:spcPts val="0"/>
                        </a:spcAft>
                        <a:buClr>
                          <a:schemeClr val="dk1"/>
                        </a:buClr>
                        <a:buSzPts val="2000"/>
                        <a:buFont typeface="Roboto Condensed"/>
                        <a:buNone/>
                      </a:pPr>
                      <a:endParaRPr sz="2000" u="none" strike="noStrike" cap="none">
                        <a:latin typeface="Tahoma"/>
                        <a:ea typeface="Tahoma"/>
                        <a:cs typeface="Tahoma"/>
                        <a:sym typeface="Tahoma"/>
                      </a:endParaRPr>
                    </a:p>
                    <a:p>
                      <a:pPr marL="342900" marR="0" lvl="0" indent="-342900" algn="l" rtl="0">
                        <a:spcBef>
                          <a:spcPts val="0"/>
                        </a:spcBef>
                        <a:spcAft>
                          <a:spcPts val="0"/>
                        </a:spcAft>
                        <a:buClr>
                          <a:schemeClr val="dk1"/>
                        </a:buClr>
                        <a:buSzPts val="1800"/>
                        <a:buFont typeface="Roboto Condensed"/>
                        <a:buNone/>
                      </a:pPr>
                      <a:r>
                        <a:rPr lang="ru-RU" sz="1800" u="none" strike="noStrike" cap="none">
                          <a:solidFill>
                            <a:schemeClr val="dk1"/>
                          </a:solidFill>
                          <a:latin typeface="Source Sans Pro"/>
                          <a:ea typeface="Source Sans Pro"/>
                          <a:cs typeface="Source Sans Pro"/>
                          <a:sym typeface="Source Sans Pro"/>
                        </a:rPr>
                        <a:t/>
                      </a:r>
                      <a:br>
                        <a:rPr lang="ru-RU" sz="1800" u="none" strike="noStrike" cap="none">
                          <a:solidFill>
                            <a:schemeClr val="dk1"/>
                          </a:solidFill>
                          <a:latin typeface="Source Sans Pro"/>
                          <a:ea typeface="Source Sans Pro"/>
                          <a:cs typeface="Source Sans Pro"/>
                          <a:sym typeface="Source Sans Pro"/>
                        </a:rPr>
                      </a:br>
                      <a:endParaRPr sz="2400" u="none" strike="noStrike" cap="none">
                        <a:latin typeface="Tahoma"/>
                        <a:ea typeface="Tahoma"/>
                        <a:cs typeface="Tahoma"/>
                        <a:sym typeface="Tahoma"/>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77" name="Google Shape;477;p15"/>
          <p:cNvGraphicFramePr/>
          <p:nvPr/>
        </p:nvGraphicFramePr>
        <p:xfrm>
          <a:off x="1524000" y="3253739"/>
          <a:ext cx="6096000" cy="167640"/>
        </p:xfrm>
        <a:graphic>
          <a:graphicData uri="http://schemas.openxmlformats.org/drawingml/2006/table">
            <a:tbl>
              <a:tblPr>
                <a:noFill/>
              </a:tblPr>
              <a:tblGrid>
                <a:gridCol w="6096000">
                  <a:extLst>
                    <a:ext uri="{9D8B030D-6E8A-4147-A177-3AD203B41FA5}">
                      <a16:colId xmlns:a16="http://schemas.microsoft.com/office/drawing/2014/main" val="20000"/>
                    </a:ext>
                  </a:extLst>
                </a:gridCol>
              </a:tblGrid>
              <a:tr h="0">
                <a:tc>
                  <a:txBody>
                    <a:bodyPr/>
                    <a:lstStyle/>
                    <a:p>
                      <a:pPr marL="0" marR="0" lvl="0" indent="0" algn="l" rtl="0">
                        <a:spcBef>
                          <a:spcPts val="0"/>
                        </a:spcBef>
                        <a:spcAft>
                          <a:spcPts val="0"/>
                        </a:spcAft>
                        <a:buNone/>
                      </a:pPr>
                      <a:endParaRPr sz="1100" u="none" strike="noStrike" cap="none">
                        <a:latin typeface="Calibri"/>
                        <a:ea typeface="Calibri"/>
                        <a:cs typeface="Calibri"/>
                        <a:sym typeface="Calibri"/>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78" name="Google Shape;478;p15"/>
          <p:cNvSpPr/>
          <p:nvPr/>
        </p:nvSpPr>
        <p:spPr>
          <a:xfrm>
            <a:off x="251520" y="760931"/>
            <a:ext cx="8712968" cy="58473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ru-RU" sz="3200" b="1" dirty="0">
                <a:solidFill>
                  <a:schemeClr val="tx2"/>
                </a:solidFill>
                <a:latin typeface="Tahoma"/>
                <a:ea typeface="Tahoma"/>
                <a:cs typeface="Tahoma"/>
                <a:sym typeface="Tahoma"/>
              </a:rPr>
              <a:t>Выявите мотивы и заполните таблицу</a:t>
            </a:r>
            <a:endParaRPr sz="3200" b="1" dirty="0">
              <a:solidFill>
                <a:schemeClr val="tx2"/>
              </a:solidFill>
              <a:latin typeface="Tahoma"/>
              <a:ea typeface="Tahoma"/>
              <a:cs typeface="Tahoma"/>
              <a:sym typeface="Tahoma"/>
            </a:endParaRPr>
          </a:p>
        </p:txBody>
      </p:sp>
      <p:graphicFrame>
        <p:nvGraphicFramePr>
          <p:cNvPr id="479" name="Google Shape;479;p15"/>
          <p:cNvGraphicFramePr/>
          <p:nvPr/>
        </p:nvGraphicFramePr>
        <p:xfrm>
          <a:off x="1759400" y="1850621"/>
          <a:ext cx="5625188" cy="3232500"/>
        </p:xfrm>
        <a:graphic>
          <a:graphicData uri="http://schemas.openxmlformats.org/drawingml/2006/table">
            <a:tbl>
              <a:tblPr>
                <a:noFill/>
              </a:tblPr>
              <a:tblGrid>
                <a:gridCol w="2812594">
                  <a:extLst>
                    <a:ext uri="{9D8B030D-6E8A-4147-A177-3AD203B41FA5}">
                      <a16:colId xmlns:a16="http://schemas.microsoft.com/office/drawing/2014/main" val="20000"/>
                    </a:ext>
                  </a:extLst>
                </a:gridCol>
                <a:gridCol w="2812594">
                  <a:extLst>
                    <a:ext uri="{9D8B030D-6E8A-4147-A177-3AD203B41FA5}">
                      <a16:colId xmlns:a16="http://schemas.microsoft.com/office/drawing/2014/main" val="20001"/>
                    </a:ext>
                  </a:extLst>
                </a:gridCol>
              </a:tblGrid>
              <a:tr h="1069275">
                <a:tc>
                  <a:txBody>
                    <a:bodyPr/>
                    <a:lstStyle/>
                    <a:p>
                      <a:pPr marL="0" marR="0" lvl="0" indent="0" algn="ctr" rtl="0">
                        <a:lnSpc>
                          <a:spcPct val="100000"/>
                        </a:lnSpc>
                        <a:spcBef>
                          <a:spcPts val="0"/>
                        </a:spcBef>
                        <a:spcAft>
                          <a:spcPts val="0"/>
                        </a:spcAft>
                        <a:buNone/>
                      </a:pPr>
                      <a:r>
                        <a:rPr lang="ru-RU" sz="2400" b="1" u="none" strike="noStrike" cap="none" dirty="0">
                          <a:solidFill>
                            <a:srgbClr val="FFFFFF"/>
                          </a:solidFill>
                          <a:latin typeface="Tahoma"/>
                          <a:ea typeface="Tahoma"/>
                          <a:cs typeface="Tahoma"/>
                          <a:sym typeface="Tahoma"/>
                        </a:rPr>
                        <a:t>Цели прежнего Енсепа</a:t>
                      </a:r>
                      <a:endParaRPr sz="2400" u="none" strike="noStrike" cap="none" dirty="0">
                        <a:solidFill>
                          <a:srgbClr val="FFFFFF"/>
                        </a:solidFill>
                        <a:latin typeface="Tahoma"/>
                        <a:ea typeface="Tahoma"/>
                        <a:cs typeface="Tahoma"/>
                        <a:sym typeface="Tahoma"/>
                      </a:endParaRPr>
                    </a:p>
                  </a:txBody>
                  <a:tcPr marL="51431" marR="51431"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ru-RU" sz="2400" b="1" u="none" strike="noStrike" cap="none" dirty="0">
                          <a:solidFill>
                            <a:srgbClr val="FFFFFF"/>
                          </a:solidFill>
                          <a:latin typeface="Tahoma"/>
                          <a:ea typeface="Tahoma"/>
                          <a:cs typeface="Tahoma"/>
                          <a:sym typeface="Tahoma"/>
                        </a:rPr>
                        <a:t>Цели «второго» Енсепа</a:t>
                      </a:r>
                      <a:endParaRPr sz="2400" u="none" strike="noStrike" cap="none" dirty="0">
                        <a:solidFill>
                          <a:srgbClr val="FFFFFF"/>
                        </a:solidFill>
                        <a:latin typeface="Tahoma"/>
                        <a:ea typeface="Tahoma"/>
                        <a:cs typeface="Tahoma"/>
                        <a:sym typeface="Tahoma"/>
                      </a:endParaRPr>
                    </a:p>
                  </a:txBody>
                  <a:tcPr marL="51431" marR="51431"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774975">
                <a:tc>
                  <a:txBody>
                    <a:bodyPr/>
                    <a:lstStyle/>
                    <a:p>
                      <a:pPr marL="0" marR="0" lvl="0" indent="0" algn="l" rtl="0">
                        <a:lnSpc>
                          <a:spcPct val="100000"/>
                        </a:lnSpc>
                        <a:spcBef>
                          <a:spcPts val="0"/>
                        </a:spcBef>
                        <a:spcAft>
                          <a:spcPts val="0"/>
                        </a:spcAft>
                        <a:buNone/>
                      </a:pPr>
                      <a:r>
                        <a:rPr lang="ru-RU" sz="2400" b="1" u="none" strike="noStrike" cap="none">
                          <a:solidFill>
                            <a:srgbClr val="434343"/>
                          </a:solidFill>
                          <a:latin typeface="Tahoma"/>
                          <a:ea typeface="Tahoma"/>
                          <a:cs typeface="Tahoma"/>
                          <a:sym typeface="Tahoma"/>
                        </a:rPr>
                        <a:t>Простая добыча хлеба</a:t>
                      </a:r>
                      <a:endParaRPr sz="2400" b="1" u="none" strike="noStrike" cap="none">
                        <a:solidFill>
                          <a:srgbClr val="434343"/>
                        </a:solidFill>
                        <a:latin typeface="Tahoma"/>
                        <a:ea typeface="Tahoma"/>
                        <a:cs typeface="Tahoma"/>
                        <a:sym typeface="Tahoma"/>
                      </a:endParaRPr>
                    </a:p>
                  </a:txBody>
                  <a:tcPr marL="51431" marR="51431"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2400" u="none" strike="noStrike" cap="none">
                        <a:solidFill>
                          <a:srgbClr val="000000"/>
                        </a:solidFill>
                        <a:latin typeface="Tahoma"/>
                        <a:ea typeface="Tahoma"/>
                        <a:cs typeface="Tahoma"/>
                        <a:sym typeface="Tahoma"/>
                      </a:endParaRPr>
                    </a:p>
                  </a:txBody>
                  <a:tcPr marL="51431" marR="51431"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74975">
                <a:tc>
                  <a:txBody>
                    <a:bodyPr/>
                    <a:lstStyle/>
                    <a:p>
                      <a:pPr marL="0" marR="0" lvl="0" indent="0" algn="l" rtl="0">
                        <a:lnSpc>
                          <a:spcPct val="100000"/>
                        </a:lnSpc>
                        <a:spcBef>
                          <a:spcPts val="0"/>
                        </a:spcBef>
                        <a:spcAft>
                          <a:spcPts val="0"/>
                        </a:spcAft>
                        <a:buNone/>
                      </a:pPr>
                      <a:r>
                        <a:rPr lang="ru-RU" sz="2400" b="1" u="none" strike="noStrike" cap="none">
                          <a:solidFill>
                            <a:srgbClr val="434343"/>
                          </a:solidFill>
                          <a:latin typeface="Tahoma"/>
                          <a:ea typeface="Tahoma"/>
                          <a:cs typeface="Tahoma"/>
                          <a:sym typeface="Tahoma"/>
                        </a:rPr>
                        <a:t>Людская благодарность</a:t>
                      </a:r>
                      <a:endParaRPr sz="2400" b="1" u="none" strike="noStrike" cap="none">
                        <a:solidFill>
                          <a:srgbClr val="434343"/>
                        </a:solidFill>
                        <a:latin typeface="Tahoma"/>
                        <a:ea typeface="Tahoma"/>
                        <a:cs typeface="Tahoma"/>
                        <a:sym typeface="Tahoma"/>
                      </a:endParaRPr>
                    </a:p>
                  </a:txBody>
                  <a:tcPr marL="51431" marR="51431"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2400" u="none" strike="noStrike" cap="none">
                        <a:solidFill>
                          <a:srgbClr val="000000"/>
                        </a:solidFill>
                        <a:latin typeface="Tahoma"/>
                        <a:ea typeface="Tahoma"/>
                        <a:cs typeface="Tahoma"/>
                        <a:sym typeface="Tahoma"/>
                      </a:endParaRPr>
                    </a:p>
                  </a:txBody>
                  <a:tcPr marL="51431" marR="51431"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13275">
                <a:tc>
                  <a:txBody>
                    <a:bodyPr/>
                    <a:lstStyle/>
                    <a:p>
                      <a:pPr marL="0" marR="0" lvl="0" indent="0" algn="l" rtl="0">
                        <a:lnSpc>
                          <a:spcPct val="100000"/>
                        </a:lnSpc>
                        <a:spcBef>
                          <a:spcPts val="0"/>
                        </a:spcBef>
                        <a:spcAft>
                          <a:spcPts val="0"/>
                        </a:spcAft>
                        <a:buNone/>
                      </a:pPr>
                      <a:r>
                        <a:rPr lang="ru-RU" sz="2400" b="1" u="none" strike="noStrike" cap="none">
                          <a:solidFill>
                            <a:srgbClr val="434343"/>
                          </a:solidFill>
                          <a:latin typeface="Tahoma"/>
                          <a:ea typeface="Tahoma"/>
                          <a:cs typeface="Tahoma"/>
                          <a:sym typeface="Tahoma"/>
                        </a:rPr>
                        <a:t>Призвание </a:t>
                      </a:r>
                      <a:endParaRPr sz="2400" b="1" u="none" strike="noStrike" cap="none">
                        <a:solidFill>
                          <a:srgbClr val="434343"/>
                        </a:solidFill>
                        <a:latin typeface="Tahoma"/>
                        <a:ea typeface="Tahoma"/>
                        <a:cs typeface="Tahoma"/>
                        <a:sym typeface="Tahoma"/>
                      </a:endParaRPr>
                    </a:p>
                  </a:txBody>
                  <a:tcPr marL="51431" marR="51431"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2400" u="none" strike="noStrike" cap="none">
                        <a:solidFill>
                          <a:srgbClr val="000000"/>
                        </a:solidFill>
                        <a:latin typeface="Tahoma"/>
                        <a:ea typeface="Tahoma"/>
                        <a:cs typeface="Tahoma"/>
                        <a:sym typeface="Tahoma"/>
                      </a:endParaRPr>
                    </a:p>
                  </a:txBody>
                  <a:tcPr marL="51431" marR="51431"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480" name="Google Shape;480;p15"/>
          <p:cNvPicPr preferRelativeResize="0"/>
          <p:nvPr/>
        </p:nvPicPr>
        <p:blipFill>
          <a:blip r:embed="rId3">
            <a:alphaModFix/>
          </a:blip>
          <a:stretch>
            <a:fillRect/>
          </a:stretch>
        </p:blipFill>
        <p:spPr>
          <a:xfrm>
            <a:off x="6897412" y="4612208"/>
            <a:ext cx="2411213" cy="2322598"/>
          </a:xfrm>
          <a:prstGeom prst="rect">
            <a:avLst/>
          </a:prstGeom>
          <a:noFill/>
          <a:ln>
            <a:noFill/>
          </a:ln>
        </p:spPr>
      </p:pic>
    </p:spTree>
    <p:extLst>
      <p:ext uri="{BB962C8B-B14F-4D97-AF65-F5344CB8AC3E}">
        <p14:creationId xmlns:p14="http://schemas.microsoft.com/office/powerpoint/2010/main" val="85297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graphicFrame>
        <p:nvGraphicFramePr>
          <p:cNvPr id="485" name="Google Shape;485;p16"/>
          <p:cNvGraphicFramePr/>
          <p:nvPr/>
        </p:nvGraphicFramePr>
        <p:xfrm>
          <a:off x="1524000" y="3253739"/>
          <a:ext cx="6096000" cy="167640"/>
        </p:xfrm>
        <a:graphic>
          <a:graphicData uri="http://schemas.openxmlformats.org/drawingml/2006/table">
            <a:tbl>
              <a:tblPr>
                <a:noFill/>
              </a:tblPr>
              <a:tblGrid>
                <a:gridCol w="6096000">
                  <a:extLst>
                    <a:ext uri="{9D8B030D-6E8A-4147-A177-3AD203B41FA5}">
                      <a16:colId xmlns:a16="http://schemas.microsoft.com/office/drawing/2014/main" val="20000"/>
                    </a:ext>
                  </a:extLst>
                </a:gridCol>
              </a:tblGrid>
              <a:tr h="0">
                <a:tc>
                  <a:txBody>
                    <a:bodyPr/>
                    <a:lstStyle/>
                    <a:p>
                      <a:pPr marL="0" marR="0" lvl="0" indent="0" algn="l" rtl="0">
                        <a:spcBef>
                          <a:spcPts val="0"/>
                        </a:spcBef>
                        <a:spcAft>
                          <a:spcPts val="0"/>
                        </a:spcAft>
                        <a:buNone/>
                      </a:pPr>
                      <a:endParaRPr sz="1100" u="none" strike="noStrike" cap="none">
                        <a:latin typeface="Calibri"/>
                        <a:ea typeface="Calibri"/>
                        <a:cs typeface="Calibri"/>
                        <a:sym typeface="Calibri"/>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86" name="Google Shape;486;p16"/>
          <p:cNvGraphicFramePr/>
          <p:nvPr>
            <p:extLst>
              <p:ext uri="{D42A27DB-BD31-4B8C-83A1-F6EECF244321}">
                <p14:modId xmlns:p14="http://schemas.microsoft.com/office/powerpoint/2010/main" val="3464883083"/>
              </p:ext>
            </p:extLst>
          </p:nvPr>
        </p:nvGraphicFramePr>
        <p:xfrm>
          <a:off x="1534888" y="1776946"/>
          <a:ext cx="6074212" cy="3903775"/>
        </p:xfrm>
        <a:graphic>
          <a:graphicData uri="http://schemas.openxmlformats.org/drawingml/2006/table">
            <a:tbl>
              <a:tblPr>
                <a:noFill/>
              </a:tblPr>
              <a:tblGrid>
                <a:gridCol w="3037106">
                  <a:extLst>
                    <a:ext uri="{9D8B030D-6E8A-4147-A177-3AD203B41FA5}">
                      <a16:colId xmlns:a16="http://schemas.microsoft.com/office/drawing/2014/main" val="20000"/>
                    </a:ext>
                  </a:extLst>
                </a:gridCol>
                <a:gridCol w="3037106">
                  <a:extLst>
                    <a:ext uri="{9D8B030D-6E8A-4147-A177-3AD203B41FA5}">
                      <a16:colId xmlns:a16="http://schemas.microsoft.com/office/drawing/2014/main" val="20001"/>
                    </a:ext>
                  </a:extLst>
                </a:gridCol>
              </a:tblGrid>
              <a:tr h="887300">
                <a:tc>
                  <a:txBody>
                    <a:bodyPr/>
                    <a:lstStyle/>
                    <a:p>
                      <a:pPr marL="0" marR="0" lvl="0" indent="0" algn="ctr" rtl="0">
                        <a:lnSpc>
                          <a:spcPct val="100000"/>
                        </a:lnSpc>
                        <a:spcBef>
                          <a:spcPts val="0"/>
                        </a:spcBef>
                        <a:spcAft>
                          <a:spcPts val="0"/>
                        </a:spcAft>
                        <a:buNone/>
                      </a:pPr>
                      <a:r>
                        <a:rPr lang="ru-RU" sz="2800" b="1" u="none" strike="noStrike" cap="none" dirty="0">
                          <a:solidFill>
                            <a:srgbClr val="FFFFFF"/>
                          </a:solidFill>
                          <a:latin typeface="Tahoma"/>
                          <a:ea typeface="Tahoma"/>
                          <a:cs typeface="Tahoma"/>
                          <a:sym typeface="Tahoma"/>
                        </a:rPr>
                        <a:t>Цели прежнего Енсепа</a:t>
                      </a:r>
                      <a:endParaRPr sz="2800" u="none" strike="noStrike" cap="none" dirty="0">
                        <a:solidFill>
                          <a:srgbClr val="FFFFFF"/>
                        </a:solidFill>
                        <a:latin typeface="Tahoma"/>
                        <a:ea typeface="Tahoma"/>
                        <a:cs typeface="Tahoma"/>
                        <a:sym typeface="Tahoma"/>
                      </a:endParaRPr>
                    </a:p>
                  </a:txBody>
                  <a:tcPr marL="51431" marR="51431"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ru-RU" sz="2800" b="1" u="none" strike="noStrike" cap="none" dirty="0">
                          <a:solidFill>
                            <a:srgbClr val="FFFFFF"/>
                          </a:solidFill>
                          <a:latin typeface="Tahoma"/>
                          <a:ea typeface="Tahoma"/>
                          <a:cs typeface="Tahoma"/>
                          <a:sym typeface="Tahoma"/>
                        </a:rPr>
                        <a:t>Цели «второго» Енсепа</a:t>
                      </a:r>
                      <a:endParaRPr sz="2800" u="none" strike="noStrike" cap="none" dirty="0">
                        <a:solidFill>
                          <a:srgbClr val="FFFFFF"/>
                        </a:solidFill>
                        <a:latin typeface="Tahoma"/>
                        <a:ea typeface="Tahoma"/>
                        <a:cs typeface="Tahoma"/>
                        <a:sym typeface="Tahoma"/>
                      </a:endParaRPr>
                    </a:p>
                  </a:txBody>
                  <a:tcPr marL="51431" marR="51431"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89500">
                <a:tc>
                  <a:txBody>
                    <a:bodyPr/>
                    <a:lstStyle/>
                    <a:p>
                      <a:pPr marL="0" marR="0" lvl="0" indent="0" algn="l" rtl="0">
                        <a:lnSpc>
                          <a:spcPct val="100000"/>
                        </a:lnSpc>
                        <a:spcBef>
                          <a:spcPts val="0"/>
                        </a:spcBef>
                        <a:spcAft>
                          <a:spcPts val="0"/>
                        </a:spcAft>
                        <a:buNone/>
                      </a:pPr>
                      <a:r>
                        <a:rPr lang="ru-RU" sz="2400" b="1" u="none" strike="noStrike" cap="none">
                          <a:solidFill>
                            <a:schemeClr val="tx1"/>
                          </a:solidFill>
                          <a:latin typeface="Tahoma"/>
                          <a:ea typeface="Tahoma"/>
                          <a:cs typeface="Tahoma"/>
                          <a:sym typeface="Tahoma"/>
                        </a:rPr>
                        <a:t>Простая добыча хлеба</a:t>
                      </a:r>
                      <a:endParaRPr sz="2400" b="1" u="none" strike="noStrike" cap="none">
                        <a:solidFill>
                          <a:schemeClr val="tx1"/>
                        </a:solidFill>
                        <a:latin typeface="Tahoma"/>
                        <a:ea typeface="Tahoma"/>
                        <a:cs typeface="Tahoma"/>
                        <a:sym typeface="Tahoma"/>
                      </a:endParaRPr>
                    </a:p>
                  </a:txBody>
                  <a:tcPr marL="51431" marR="51431"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2400" b="1" u="none" strike="noStrike" cap="none">
                          <a:solidFill>
                            <a:schemeClr val="tx1"/>
                          </a:solidFill>
                          <a:latin typeface="Tahoma"/>
                          <a:ea typeface="Tahoma"/>
                          <a:cs typeface="Tahoma"/>
                          <a:sym typeface="Tahoma"/>
                        </a:rPr>
                        <a:t>Жажда славы</a:t>
                      </a:r>
                      <a:endParaRPr sz="2400" b="1" u="none" strike="noStrike" cap="none">
                        <a:solidFill>
                          <a:schemeClr val="tx1"/>
                        </a:solidFill>
                        <a:latin typeface="Tahoma"/>
                        <a:ea typeface="Tahoma"/>
                        <a:cs typeface="Tahoma"/>
                        <a:sym typeface="Tahoma"/>
                      </a:endParaRPr>
                    </a:p>
                  </a:txBody>
                  <a:tcPr marL="51431" marR="51431"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80275">
                <a:tc>
                  <a:txBody>
                    <a:bodyPr/>
                    <a:lstStyle/>
                    <a:p>
                      <a:pPr marL="0" marR="0" lvl="0" indent="0" algn="l" rtl="0">
                        <a:lnSpc>
                          <a:spcPct val="100000"/>
                        </a:lnSpc>
                        <a:spcBef>
                          <a:spcPts val="0"/>
                        </a:spcBef>
                        <a:spcAft>
                          <a:spcPts val="0"/>
                        </a:spcAft>
                        <a:buNone/>
                      </a:pPr>
                      <a:r>
                        <a:rPr lang="ru-RU" sz="2400" b="1" u="none" strike="noStrike" cap="none">
                          <a:solidFill>
                            <a:schemeClr val="tx1"/>
                          </a:solidFill>
                          <a:latin typeface="Tahoma"/>
                          <a:ea typeface="Tahoma"/>
                          <a:cs typeface="Tahoma"/>
                          <a:sym typeface="Tahoma"/>
                        </a:rPr>
                        <a:t>Людская благодарность</a:t>
                      </a:r>
                      <a:endParaRPr sz="2400" b="1" u="none" strike="noStrike" cap="none">
                        <a:solidFill>
                          <a:schemeClr val="tx1"/>
                        </a:solidFill>
                        <a:latin typeface="Tahoma"/>
                        <a:ea typeface="Tahoma"/>
                        <a:cs typeface="Tahoma"/>
                        <a:sym typeface="Tahoma"/>
                      </a:endParaRPr>
                    </a:p>
                  </a:txBody>
                  <a:tcPr marL="51431" marR="51431"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2400" b="1" u="none" strike="noStrike" cap="none">
                          <a:solidFill>
                            <a:schemeClr val="tx1"/>
                          </a:solidFill>
                          <a:latin typeface="Tahoma"/>
                          <a:ea typeface="Tahoma"/>
                          <a:cs typeface="Tahoma"/>
                          <a:sym typeface="Tahoma"/>
                        </a:rPr>
                        <a:t>Тщеславие, гордыня</a:t>
                      </a:r>
                      <a:endParaRPr sz="2400" b="1" u="none" strike="noStrike" cap="none">
                        <a:solidFill>
                          <a:schemeClr val="tx1"/>
                        </a:solidFill>
                        <a:latin typeface="Tahoma"/>
                        <a:ea typeface="Tahoma"/>
                        <a:cs typeface="Tahoma"/>
                        <a:sym typeface="Tahoma"/>
                      </a:endParaRPr>
                    </a:p>
                  </a:txBody>
                  <a:tcPr marL="51431" marR="51431"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60575">
                <a:tc>
                  <a:txBody>
                    <a:bodyPr/>
                    <a:lstStyle/>
                    <a:p>
                      <a:pPr marL="0" marR="0" lvl="0" indent="0" algn="l" rtl="0">
                        <a:lnSpc>
                          <a:spcPct val="100000"/>
                        </a:lnSpc>
                        <a:spcBef>
                          <a:spcPts val="0"/>
                        </a:spcBef>
                        <a:spcAft>
                          <a:spcPts val="0"/>
                        </a:spcAft>
                        <a:buNone/>
                      </a:pPr>
                      <a:r>
                        <a:rPr lang="ru-RU" sz="2400" b="1" u="none" strike="noStrike" cap="none">
                          <a:solidFill>
                            <a:schemeClr val="tx1"/>
                          </a:solidFill>
                          <a:latin typeface="Tahoma"/>
                          <a:ea typeface="Tahoma"/>
                          <a:cs typeface="Tahoma"/>
                          <a:sym typeface="Tahoma"/>
                        </a:rPr>
                        <a:t>Призвание </a:t>
                      </a:r>
                      <a:endParaRPr sz="2400" b="1" u="none" strike="noStrike" cap="none">
                        <a:solidFill>
                          <a:schemeClr val="tx1"/>
                        </a:solidFill>
                        <a:latin typeface="Tahoma"/>
                        <a:ea typeface="Tahoma"/>
                        <a:cs typeface="Tahoma"/>
                        <a:sym typeface="Tahoma"/>
                      </a:endParaRPr>
                    </a:p>
                  </a:txBody>
                  <a:tcPr marL="51431" marR="51431"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2400" b="1" u="none" strike="noStrike" cap="none" dirty="0">
                          <a:solidFill>
                            <a:schemeClr val="tx1"/>
                          </a:solidFill>
                          <a:latin typeface="Tahoma"/>
                          <a:ea typeface="Tahoma"/>
                          <a:cs typeface="Tahoma"/>
                          <a:sym typeface="Tahoma"/>
                        </a:rPr>
                        <a:t>Восстановление пошатнувшейся </a:t>
                      </a:r>
                      <a:endParaRPr sz="2400" b="1" u="none" strike="noStrike" cap="none" dirty="0">
                        <a:solidFill>
                          <a:schemeClr val="tx1"/>
                        </a:solidFill>
                        <a:latin typeface="Tahoma"/>
                        <a:ea typeface="Tahoma"/>
                        <a:cs typeface="Tahoma"/>
                        <a:sym typeface="Tahoma"/>
                      </a:endParaRPr>
                    </a:p>
                    <a:p>
                      <a:pPr marL="0" marR="0" lvl="0" indent="0" algn="l" rtl="0">
                        <a:lnSpc>
                          <a:spcPct val="100000"/>
                        </a:lnSpc>
                        <a:spcBef>
                          <a:spcPts val="0"/>
                        </a:spcBef>
                        <a:spcAft>
                          <a:spcPts val="0"/>
                        </a:spcAft>
                        <a:buNone/>
                      </a:pPr>
                      <a:r>
                        <a:rPr lang="ru-RU" sz="2400" b="1" u="none" strike="noStrike" cap="none" dirty="0">
                          <a:solidFill>
                            <a:schemeClr val="tx1"/>
                          </a:solidFill>
                          <a:latin typeface="Tahoma"/>
                          <a:ea typeface="Tahoma"/>
                          <a:cs typeface="Tahoma"/>
                          <a:sym typeface="Tahoma"/>
                        </a:rPr>
                        <a:t>репутации</a:t>
                      </a:r>
                      <a:endParaRPr sz="2400" b="1" u="none" strike="noStrike" cap="none" dirty="0">
                        <a:solidFill>
                          <a:schemeClr val="tx1"/>
                        </a:solidFill>
                        <a:latin typeface="Tahoma"/>
                        <a:ea typeface="Tahoma"/>
                        <a:cs typeface="Tahoma"/>
                        <a:sym typeface="Tahoma"/>
                      </a:endParaRPr>
                    </a:p>
                  </a:txBody>
                  <a:tcPr marL="51431" marR="51431"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87" name="Google Shape;487;p16"/>
          <p:cNvSpPr/>
          <p:nvPr/>
        </p:nvSpPr>
        <p:spPr>
          <a:xfrm>
            <a:off x="1040944" y="655799"/>
            <a:ext cx="7062075" cy="795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3200" b="1" dirty="0">
                <a:solidFill>
                  <a:schemeClr val="tx2"/>
                </a:solidFill>
                <a:latin typeface="Tahoma"/>
                <a:ea typeface="Tahoma"/>
                <a:cs typeface="Tahoma"/>
                <a:sym typeface="Tahoma"/>
              </a:rPr>
              <a:t>Проверьте себя</a:t>
            </a:r>
            <a:endParaRPr sz="3200" b="1" dirty="0">
              <a:solidFill>
                <a:schemeClr val="tx2"/>
              </a:solidFill>
              <a:latin typeface="Tahoma"/>
              <a:ea typeface="Tahoma"/>
              <a:cs typeface="Tahoma"/>
              <a:sym typeface="Tahoma"/>
            </a:endParaRPr>
          </a:p>
        </p:txBody>
      </p:sp>
    </p:spTree>
    <p:extLst>
      <p:ext uri="{BB962C8B-B14F-4D97-AF65-F5344CB8AC3E}">
        <p14:creationId xmlns:p14="http://schemas.microsoft.com/office/powerpoint/2010/main" val="194837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17"/>
          <p:cNvSpPr txBox="1"/>
          <p:nvPr/>
        </p:nvSpPr>
        <p:spPr>
          <a:xfrm>
            <a:off x="775607" y="468087"/>
            <a:ext cx="7282542"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p:txBody>
      </p:sp>
      <p:sp>
        <p:nvSpPr>
          <p:cNvPr id="494" name="Google Shape;494;p17"/>
          <p:cNvSpPr/>
          <p:nvPr/>
        </p:nvSpPr>
        <p:spPr>
          <a:xfrm>
            <a:off x="0" y="457200"/>
            <a:ext cx="2286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95" name="Google Shape;495;p17"/>
          <p:cNvSpPr/>
          <p:nvPr/>
        </p:nvSpPr>
        <p:spPr>
          <a:xfrm>
            <a:off x="0" y="762000"/>
            <a:ext cx="2286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96" name="Google Shape;496;p17"/>
          <p:cNvSpPr/>
          <p:nvPr/>
        </p:nvSpPr>
        <p:spPr>
          <a:xfrm>
            <a:off x="228600" y="188640"/>
            <a:ext cx="5927576" cy="532449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a:buNone/>
            </a:pPr>
            <a:r>
              <a:rPr lang="ru-RU" sz="3000" b="1" i="0" u="none" strike="noStrike" cap="none" dirty="0">
                <a:latin typeface="Tahoma"/>
                <a:ea typeface="Tahoma"/>
                <a:cs typeface="Tahoma"/>
                <a:sym typeface="Tahoma"/>
              </a:rPr>
              <a:t>Ключевые слова: манкурт, манкуртизм</a:t>
            </a:r>
            <a:endParaRPr sz="3000" b="1" i="0" u="none" strike="noStrike" cap="none" dirty="0">
              <a:latin typeface="Tahoma"/>
              <a:ea typeface="Tahoma"/>
              <a:cs typeface="Tahoma"/>
              <a:sym typeface="Tahoma"/>
            </a:endParaRPr>
          </a:p>
          <a:p>
            <a:pPr marL="0" marR="0" lvl="0" indent="0" algn="l" rtl="0">
              <a:lnSpc>
                <a:spcPct val="100000"/>
              </a:lnSpc>
              <a:spcBef>
                <a:spcPts val="0"/>
              </a:spcBef>
              <a:spcAft>
                <a:spcPts val="0"/>
              </a:spcAft>
              <a:buClr>
                <a:schemeClr val="accent1"/>
              </a:buClr>
              <a:buSzPts val="2000"/>
              <a:buFont typeface="Tahoma"/>
              <a:buNone/>
            </a:pPr>
            <a:r>
              <a:rPr lang="ru-RU" sz="2800" b="1" i="0" u="none" strike="noStrike" cap="none" dirty="0">
                <a:latin typeface="Tahoma"/>
                <a:ea typeface="Tahoma"/>
                <a:cs typeface="Tahoma"/>
                <a:sym typeface="Tahoma"/>
              </a:rPr>
              <a:t>Манкурт</a:t>
            </a:r>
            <a:r>
              <a:rPr lang="ru-RU" sz="2800" b="0" i="0" u="none" strike="noStrike" cap="none" dirty="0">
                <a:latin typeface="Tahoma"/>
                <a:ea typeface="Tahoma"/>
                <a:cs typeface="Tahoma"/>
                <a:sym typeface="Tahoma"/>
              </a:rPr>
              <a:t> </a:t>
            </a:r>
            <a:r>
              <a:rPr lang="ru-RU" sz="2800" dirty="0">
                <a:latin typeface="Tahoma"/>
                <a:ea typeface="Tahoma"/>
                <a:cs typeface="Tahoma"/>
                <a:sym typeface="Tahoma"/>
              </a:rPr>
              <a:t>–</a:t>
            </a:r>
            <a:r>
              <a:rPr lang="ru-RU" sz="2800" b="0" i="0" u="none" strike="noStrike" cap="none" dirty="0">
                <a:latin typeface="Tahoma"/>
                <a:ea typeface="Tahoma"/>
                <a:cs typeface="Tahoma"/>
                <a:sym typeface="Tahoma"/>
              </a:rPr>
              <a:t> взятый в плен человек, превращённый в бездушное рабское создание, полностью подчинённое хозяину и не помнящее ничего из предыдущей жизни.  </a:t>
            </a:r>
            <a:endParaRPr sz="2800" dirty="0"/>
          </a:p>
          <a:p>
            <a:pPr marL="0" marR="0" lvl="0" indent="0" algn="l" rtl="0">
              <a:lnSpc>
                <a:spcPct val="100000"/>
              </a:lnSpc>
              <a:spcBef>
                <a:spcPts val="0"/>
              </a:spcBef>
              <a:spcAft>
                <a:spcPts val="0"/>
              </a:spcAft>
              <a:buClr>
                <a:schemeClr val="accent1"/>
              </a:buClr>
              <a:buSzPts val="2000"/>
              <a:buFont typeface="Tahoma"/>
              <a:buNone/>
            </a:pPr>
            <a:r>
              <a:rPr lang="ru-RU" sz="2800" b="1" i="0" u="none" strike="noStrike" cap="none" dirty="0">
                <a:latin typeface="Tahoma"/>
                <a:ea typeface="Tahoma"/>
                <a:cs typeface="Tahoma"/>
                <a:sym typeface="Tahoma"/>
              </a:rPr>
              <a:t>Манкуртизм</a:t>
            </a:r>
            <a:r>
              <a:rPr lang="ru-RU" sz="2800" b="0" i="0" u="none" strike="noStrike" cap="none" dirty="0">
                <a:latin typeface="Tahoma"/>
                <a:ea typeface="Tahoma"/>
                <a:cs typeface="Tahoma"/>
                <a:sym typeface="Tahoma"/>
              </a:rPr>
              <a:t> – забвение преемственных исторических связей с народом, утрата нравственных ориентиров</a:t>
            </a:r>
            <a:r>
              <a:rPr lang="ru-RU" sz="2800" b="0" i="0" u="none" strike="noStrike" cap="none" dirty="0">
                <a:latin typeface="Times New Roman"/>
                <a:ea typeface="Times New Roman"/>
                <a:cs typeface="Times New Roman"/>
                <a:sym typeface="Times New Roman"/>
              </a:rPr>
              <a:t>.</a:t>
            </a:r>
            <a:endParaRPr sz="2800" b="0" i="0" u="none" strike="noStrike" cap="none" dirty="0">
              <a:latin typeface="Arial"/>
              <a:ea typeface="Arial"/>
              <a:cs typeface="Arial"/>
              <a:sym typeface="Arial"/>
            </a:endParaRPr>
          </a:p>
        </p:txBody>
      </p:sp>
      <p:pic>
        <p:nvPicPr>
          <p:cNvPr id="497" name="Google Shape;497;p17" descr="C:\Users\Компьютер-8\Desktop\73AdxVFduAw.jpg"/>
          <p:cNvPicPr preferRelativeResize="0"/>
          <p:nvPr/>
        </p:nvPicPr>
        <p:blipFill rotWithShape="1">
          <a:blip r:embed="rId3">
            <a:alphaModFix/>
          </a:blip>
          <a:srcRect/>
          <a:stretch/>
        </p:blipFill>
        <p:spPr>
          <a:xfrm>
            <a:off x="6269814" y="2420888"/>
            <a:ext cx="2865600" cy="2231700"/>
          </a:xfrm>
          <a:prstGeom prst="roundRect">
            <a:avLst>
              <a:gd name="adj" fmla="val 16667"/>
            </a:avLst>
          </a:prstGeom>
          <a:noFill/>
          <a:ln>
            <a:noFill/>
          </a:ln>
        </p:spPr>
      </p:pic>
    </p:spTree>
    <p:extLst>
      <p:ext uri="{BB962C8B-B14F-4D97-AF65-F5344CB8AC3E}">
        <p14:creationId xmlns:p14="http://schemas.microsoft.com/office/powerpoint/2010/main" val="56767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graphicFrame>
        <p:nvGraphicFramePr>
          <p:cNvPr id="502" name="Google Shape;502;p18"/>
          <p:cNvGraphicFramePr/>
          <p:nvPr/>
        </p:nvGraphicFramePr>
        <p:xfrm>
          <a:off x="1524000" y="3253739"/>
          <a:ext cx="6096000" cy="167640"/>
        </p:xfrm>
        <a:graphic>
          <a:graphicData uri="http://schemas.openxmlformats.org/drawingml/2006/table">
            <a:tbl>
              <a:tblPr>
                <a:noFill/>
              </a:tblPr>
              <a:tblGrid>
                <a:gridCol w="6096000">
                  <a:extLst>
                    <a:ext uri="{9D8B030D-6E8A-4147-A177-3AD203B41FA5}">
                      <a16:colId xmlns:a16="http://schemas.microsoft.com/office/drawing/2014/main" val="20000"/>
                    </a:ext>
                  </a:extLst>
                </a:gridCol>
              </a:tblGrid>
              <a:tr h="0">
                <a:tc>
                  <a:txBody>
                    <a:bodyPr/>
                    <a:lstStyle/>
                    <a:p>
                      <a:pPr marL="0" marR="0" lvl="0" indent="0" algn="l" rtl="0">
                        <a:spcBef>
                          <a:spcPts val="0"/>
                        </a:spcBef>
                        <a:spcAft>
                          <a:spcPts val="0"/>
                        </a:spcAft>
                        <a:buNone/>
                      </a:pPr>
                      <a:endParaRPr sz="1100" u="none" strike="noStrike" cap="none">
                        <a:latin typeface="Calibri"/>
                        <a:ea typeface="Calibri"/>
                        <a:cs typeface="Calibri"/>
                        <a:sym typeface="Calibri"/>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03" name="Google Shape;503;p18"/>
          <p:cNvSpPr/>
          <p:nvPr/>
        </p:nvSpPr>
        <p:spPr>
          <a:xfrm>
            <a:off x="205858" y="764704"/>
            <a:ext cx="8712968"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ahoma"/>
              <a:buNone/>
            </a:pPr>
            <a:r>
              <a:rPr lang="ru-RU" sz="2400" b="1" dirty="0">
                <a:solidFill>
                  <a:schemeClr val="dk1"/>
                </a:solidFill>
                <a:latin typeface="Tahoma"/>
                <a:ea typeface="Tahoma"/>
                <a:cs typeface="Tahoma"/>
                <a:sym typeface="Tahoma"/>
              </a:rPr>
              <a:t>     </a:t>
            </a:r>
            <a:r>
              <a:rPr lang="ru-RU" sz="2400" b="1" i="0" u="none" strike="noStrike" cap="none" dirty="0">
                <a:solidFill>
                  <a:schemeClr val="dk1"/>
                </a:solidFill>
                <a:latin typeface="Tahoma"/>
                <a:ea typeface="Tahoma"/>
                <a:cs typeface="Tahoma"/>
                <a:sym typeface="Tahoma"/>
              </a:rPr>
              <a:t>В наше время уже не совершают шокирующих сознание действий, превращающих человека в манкурта. Однако широко используется слово «манкурт» для обозначения человека, потерявшего связь со своими историческими, национальными корнями, забывшего о своём родстве. </a:t>
            </a:r>
            <a:endParaRPr sz="2400" b="1" dirty="0"/>
          </a:p>
          <a:p>
            <a:pPr marL="0" marR="0" lvl="0" indent="0" algn="l" rtl="0">
              <a:lnSpc>
                <a:spcPct val="100000"/>
              </a:lnSpc>
              <a:spcBef>
                <a:spcPts val="0"/>
              </a:spcBef>
              <a:spcAft>
                <a:spcPts val="0"/>
              </a:spcAft>
              <a:buClr>
                <a:schemeClr val="dk1"/>
              </a:buClr>
              <a:buSzPts val="2000"/>
              <a:buFont typeface="Tahoma"/>
              <a:buNone/>
            </a:pPr>
            <a:r>
              <a:rPr lang="ru-RU" sz="2400" b="1" dirty="0">
                <a:solidFill>
                  <a:schemeClr val="dk1"/>
                </a:solidFill>
                <a:latin typeface="Tahoma"/>
                <a:ea typeface="Tahoma"/>
                <a:cs typeface="Tahoma"/>
                <a:sym typeface="Tahoma"/>
              </a:rPr>
              <a:t>З</a:t>
            </a:r>
            <a:r>
              <a:rPr lang="ru-RU" sz="2400" b="1" i="0" u="none" strike="noStrike" cap="none" dirty="0">
                <a:solidFill>
                  <a:schemeClr val="dk1"/>
                </a:solidFill>
                <a:latin typeface="Tahoma"/>
                <a:ea typeface="Tahoma"/>
                <a:cs typeface="Tahoma"/>
                <a:sym typeface="Tahoma"/>
              </a:rPr>
              <a:t>акончите текст, подбирая подходящие по смыслу слова и словосочетания:</a:t>
            </a:r>
            <a:endParaRPr sz="2400" b="1" dirty="0"/>
          </a:p>
          <a:p>
            <a:pPr marL="0" marR="0" lvl="0" indent="0" algn="l" rtl="0">
              <a:lnSpc>
                <a:spcPct val="100000"/>
              </a:lnSpc>
              <a:spcBef>
                <a:spcPts val="0"/>
              </a:spcBef>
              <a:spcAft>
                <a:spcPts val="0"/>
              </a:spcAft>
              <a:buClr>
                <a:schemeClr val="dk1"/>
              </a:buClr>
              <a:buSzPts val="2000"/>
              <a:buFont typeface="Source Sans Pro"/>
              <a:buNone/>
            </a:pPr>
            <a:endParaRPr sz="2400" b="1"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accent1"/>
              </a:buClr>
              <a:buSzPts val="2000"/>
              <a:buFont typeface="Tahoma"/>
              <a:buNone/>
            </a:pPr>
            <a:r>
              <a:rPr lang="ru-RU" sz="2400" b="1" dirty="0">
                <a:solidFill>
                  <a:schemeClr val="tx2"/>
                </a:solidFill>
                <a:latin typeface="Tahoma"/>
                <a:ea typeface="Tahoma"/>
                <a:cs typeface="Tahoma"/>
                <a:sym typeface="Tahoma"/>
              </a:rPr>
              <a:t>    </a:t>
            </a:r>
            <a:r>
              <a:rPr lang="ru-RU" sz="2400" b="1" i="0" u="none" strike="noStrike" cap="none" dirty="0">
                <a:solidFill>
                  <a:schemeClr val="tx2"/>
                </a:solidFill>
                <a:latin typeface="Tahoma"/>
                <a:ea typeface="Tahoma"/>
                <a:cs typeface="Tahoma"/>
                <a:sym typeface="Tahoma"/>
              </a:rPr>
              <a:t>Многое изменилось в наше время, человек </a:t>
            </a:r>
            <a:endParaRPr sz="2400" b="1" i="0" u="none" strike="noStrike" cap="none" dirty="0">
              <a:solidFill>
                <a:schemeClr val="tx2"/>
              </a:solidFill>
              <a:latin typeface="Tahoma"/>
              <a:ea typeface="Tahoma"/>
              <a:cs typeface="Tahoma"/>
              <a:sym typeface="Tahoma"/>
            </a:endParaRPr>
          </a:p>
          <a:p>
            <a:pPr marL="0" marR="0" lvl="0" indent="0" algn="l" rtl="0">
              <a:lnSpc>
                <a:spcPct val="100000"/>
              </a:lnSpc>
              <a:spcBef>
                <a:spcPts val="0"/>
              </a:spcBef>
              <a:spcAft>
                <a:spcPts val="0"/>
              </a:spcAft>
              <a:buClr>
                <a:schemeClr val="accent1"/>
              </a:buClr>
              <a:buSzPts val="2000"/>
              <a:buFont typeface="Tahoma"/>
              <a:buNone/>
            </a:pPr>
            <a:r>
              <a:rPr lang="ru-RU" sz="2400" b="1" i="0" u="none" strike="noStrike" cap="none" dirty="0">
                <a:solidFill>
                  <a:schemeClr val="tx2"/>
                </a:solidFill>
                <a:latin typeface="Tahoma"/>
                <a:ea typeface="Tahoma"/>
                <a:cs typeface="Tahoma"/>
                <a:sym typeface="Tahoma"/>
              </a:rPr>
              <a:t>осваивает</a:t>
            </a:r>
            <a:r>
              <a:rPr lang="ru-RU" sz="2400" b="1" dirty="0">
                <a:solidFill>
                  <a:schemeClr val="tx2"/>
                </a:solidFill>
                <a:latin typeface="Tahoma"/>
                <a:ea typeface="Tahoma"/>
                <a:cs typeface="Tahoma"/>
                <a:sym typeface="Tahoma"/>
              </a:rPr>
              <a:t> </a:t>
            </a:r>
            <a:r>
              <a:rPr lang="ru-RU" sz="2400" b="1" i="0" u="none" strike="noStrike" cap="none" dirty="0">
                <a:solidFill>
                  <a:schemeClr val="tx2"/>
                </a:solidFill>
                <a:latin typeface="Tahoma"/>
                <a:ea typeface="Tahoma"/>
                <a:cs typeface="Tahoma"/>
                <a:sym typeface="Tahoma"/>
              </a:rPr>
              <a:t>космос, созда</a:t>
            </a:r>
            <a:r>
              <a:rPr lang="ru-RU" sz="2400" b="1" dirty="0">
                <a:solidFill>
                  <a:schemeClr val="tx2"/>
                </a:solidFill>
                <a:latin typeface="Tahoma"/>
                <a:ea typeface="Tahoma"/>
                <a:cs typeface="Tahoma"/>
                <a:sym typeface="Tahoma"/>
              </a:rPr>
              <a:t>ё</a:t>
            </a:r>
            <a:r>
              <a:rPr lang="ru-RU" sz="2400" b="1" i="0" u="none" strike="noStrike" cap="none" dirty="0">
                <a:solidFill>
                  <a:schemeClr val="tx2"/>
                </a:solidFill>
                <a:latin typeface="Tahoma"/>
                <a:ea typeface="Tahoma"/>
                <a:cs typeface="Tahoma"/>
                <a:sym typeface="Tahoma"/>
              </a:rPr>
              <a:t>т чудо-машины, управляет достижениями науки и техники...Во многом мы </a:t>
            </a:r>
            <a:endParaRPr sz="2400" b="1" i="0" u="none" strike="noStrike" cap="none" dirty="0">
              <a:solidFill>
                <a:schemeClr val="tx2"/>
              </a:solidFill>
              <a:latin typeface="Tahoma"/>
              <a:ea typeface="Tahoma"/>
              <a:cs typeface="Tahoma"/>
              <a:sym typeface="Tahoma"/>
            </a:endParaRPr>
          </a:p>
          <a:p>
            <a:pPr marL="0" marR="0" lvl="0" indent="0" algn="l" rtl="0">
              <a:lnSpc>
                <a:spcPct val="100000"/>
              </a:lnSpc>
              <a:spcBef>
                <a:spcPts val="0"/>
              </a:spcBef>
              <a:spcAft>
                <a:spcPts val="0"/>
              </a:spcAft>
              <a:buClr>
                <a:schemeClr val="accent1"/>
              </a:buClr>
              <a:buSzPts val="2000"/>
              <a:buFont typeface="Tahoma"/>
              <a:buNone/>
            </a:pPr>
            <a:r>
              <a:rPr lang="ru-RU" sz="2400" b="1" i="0" u="none" strike="noStrike" cap="none" dirty="0">
                <a:solidFill>
                  <a:schemeClr val="tx2"/>
                </a:solidFill>
                <a:latin typeface="Tahoma"/>
                <a:ea typeface="Tahoma"/>
                <a:cs typeface="Tahoma"/>
                <a:sym typeface="Tahoma"/>
              </a:rPr>
              <a:t>преуспели, но мы всегда должны помнить о вечных ценностях, знать</a:t>
            </a:r>
            <a:r>
              <a:rPr lang="ru-RU" sz="2400" b="1" dirty="0">
                <a:solidFill>
                  <a:schemeClr val="tx2"/>
                </a:solidFill>
                <a:latin typeface="Tahoma"/>
                <a:ea typeface="Tahoma"/>
                <a:cs typeface="Tahoma"/>
                <a:sym typeface="Tahoma"/>
              </a:rPr>
              <a:t>...</a:t>
            </a:r>
            <a:endParaRPr sz="2400" b="1" dirty="0">
              <a:solidFill>
                <a:schemeClr val="tx2"/>
              </a:solidFill>
            </a:endParaRPr>
          </a:p>
        </p:txBody>
      </p:sp>
    </p:spTree>
    <p:extLst>
      <p:ext uri="{BB962C8B-B14F-4D97-AF65-F5344CB8AC3E}">
        <p14:creationId xmlns:p14="http://schemas.microsoft.com/office/powerpoint/2010/main" val="372692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graphicFrame>
        <p:nvGraphicFramePr>
          <p:cNvPr id="508" name="Google Shape;508;p19"/>
          <p:cNvGraphicFramePr/>
          <p:nvPr/>
        </p:nvGraphicFramePr>
        <p:xfrm>
          <a:off x="1524000" y="3253739"/>
          <a:ext cx="6096000" cy="167640"/>
        </p:xfrm>
        <a:graphic>
          <a:graphicData uri="http://schemas.openxmlformats.org/drawingml/2006/table">
            <a:tbl>
              <a:tblPr>
                <a:noFill/>
              </a:tblPr>
              <a:tblGrid>
                <a:gridCol w="6096000">
                  <a:extLst>
                    <a:ext uri="{9D8B030D-6E8A-4147-A177-3AD203B41FA5}">
                      <a16:colId xmlns:a16="http://schemas.microsoft.com/office/drawing/2014/main" val="20000"/>
                    </a:ext>
                  </a:extLst>
                </a:gridCol>
              </a:tblGrid>
              <a:tr h="0">
                <a:tc>
                  <a:txBody>
                    <a:bodyPr/>
                    <a:lstStyle/>
                    <a:p>
                      <a:pPr marL="0" marR="0" lvl="0" indent="0" algn="l" rtl="0">
                        <a:spcBef>
                          <a:spcPts val="0"/>
                        </a:spcBef>
                        <a:spcAft>
                          <a:spcPts val="0"/>
                        </a:spcAft>
                        <a:buNone/>
                      </a:pPr>
                      <a:endParaRPr sz="1100" u="none" strike="noStrike" cap="none">
                        <a:latin typeface="Calibri"/>
                        <a:ea typeface="Calibri"/>
                        <a:cs typeface="Calibri"/>
                        <a:sym typeface="Calibri"/>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09" name="Google Shape;509;p19"/>
          <p:cNvSpPr/>
          <p:nvPr/>
        </p:nvSpPr>
        <p:spPr>
          <a:xfrm>
            <a:off x="251520" y="1164174"/>
            <a:ext cx="8208912"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2000"/>
              <a:buFont typeface="Tahoma"/>
              <a:buNone/>
            </a:pPr>
            <a:r>
              <a:rPr lang="ru-RU" sz="2800" b="1" i="0" u="none" strike="noStrike" cap="none" dirty="0">
                <a:latin typeface="Tahoma"/>
                <a:ea typeface="Tahoma"/>
                <a:cs typeface="Tahoma"/>
                <a:sym typeface="Tahoma"/>
              </a:rPr>
              <a:t>Многое изменилось в наше время, человек осваивает космос, созда</a:t>
            </a:r>
            <a:r>
              <a:rPr lang="ru-RU" sz="2800" b="1" dirty="0">
                <a:latin typeface="Tahoma"/>
                <a:ea typeface="Tahoma"/>
                <a:cs typeface="Tahoma"/>
                <a:sym typeface="Tahoma"/>
              </a:rPr>
              <a:t>ё</a:t>
            </a:r>
            <a:r>
              <a:rPr lang="ru-RU" sz="2800" b="1" i="0" u="none" strike="noStrike" cap="none" dirty="0">
                <a:latin typeface="Tahoma"/>
                <a:ea typeface="Tahoma"/>
                <a:cs typeface="Tahoma"/>
                <a:sym typeface="Tahoma"/>
              </a:rPr>
              <a:t>т чудо-машины, управляет достижениями науки и техники</a:t>
            </a:r>
            <a:r>
              <a:rPr lang="ru-RU" sz="2800" b="1" dirty="0">
                <a:latin typeface="Tahoma"/>
                <a:ea typeface="Tahoma"/>
                <a:cs typeface="Tahoma"/>
                <a:sym typeface="Tahoma"/>
              </a:rPr>
              <a:t>…</a:t>
            </a:r>
            <a:r>
              <a:rPr lang="ru-RU" sz="2800" b="1" i="0" u="none" strike="noStrike" cap="none" dirty="0">
                <a:latin typeface="Tahoma"/>
                <a:ea typeface="Tahoma"/>
                <a:cs typeface="Tahoma"/>
                <a:sym typeface="Tahoma"/>
              </a:rPr>
              <a:t> Во многом мы преуспели, но мы всегда должны помнить о вечных ценностях, знать родной язык, культуру, литературу, историю, обычаи и традиции, религию, воспитывать в себе </a:t>
            </a:r>
            <a:endParaRPr sz="2800" b="1" i="0" u="none" strike="noStrike" cap="none" dirty="0">
              <a:latin typeface="Tahoma"/>
              <a:ea typeface="Tahoma"/>
              <a:cs typeface="Tahoma"/>
              <a:sym typeface="Tahoma"/>
            </a:endParaRPr>
          </a:p>
          <a:p>
            <a:pPr marL="0" marR="0" lvl="0" indent="0" algn="l" rtl="0">
              <a:lnSpc>
                <a:spcPct val="100000"/>
              </a:lnSpc>
              <a:spcBef>
                <a:spcPts val="0"/>
              </a:spcBef>
              <a:spcAft>
                <a:spcPts val="0"/>
              </a:spcAft>
              <a:buClr>
                <a:schemeClr val="accent1"/>
              </a:buClr>
              <a:buSzPts val="2000"/>
              <a:buFont typeface="Tahoma"/>
              <a:buNone/>
            </a:pPr>
            <a:r>
              <a:rPr lang="ru-RU" sz="2800" b="1" i="0" u="none" strike="noStrike" cap="none" dirty="0">
                <a:latin typeface="Tahoma"/>
                <a:ea typeface="Tahoma"/>
                <a:cs typeface="Tahoma"/>
                <a:sym typeface="Tahoma"/>
              </a:rPr>
              <a:t>доброту, умение прощать, милосердие, трудолюбие, толерантность. </a:t>
            </a:r>
            <a:endParaRPr sz="2800" b="1" dirty="0"/>
          </a:p>
        </p:txBody>
      </p:sp>
      <p:graphicFrame>
        <p:nvGraphicFramePr>
          <p:cNvPr id="510" name="Google Shape;510;p19"/>
          <p:cNvGraphicFramePr/>
          <p:nvPr>
            <p:extLst>
              <p:ext uri="{D42A27DB-BD31-4B8C-83A1-F6EECF244321}">
                <p14:modId xmlns:p14="http://schemas.microsoft.com/office/powerpoint/2010/main" val="1238694812"/>
              </p:ext>
            </p:extLst>
          </p:nvPr>
        </p:nvGraphicFramePr>
        <p:xfrm>
          <a:off x="1835696" y="315842"/>
          <a:ext cx="5772131" cy="596850"/>
        </p:xfrm>
        <a:graphic>
          <a:graphicData uri="http://schemas.openxmlformats.org/drawingml/2006/table">
            <a:tbl>
              <a:tblPr>
                <a:noFill/>
              </a:tblPr>
              <a:tblGrid>
                <a:gridCol w="5772131">
                  <a:extLst>
                    <a:ext uri="{9D8B030D-6E8A-4147-A177-3AD203B41FA5}">
                      <a16:colId xmlns:a16="http://schemas.microsoft.com/office/drawing/2014/main" val="20000"/>
                    </a:ext>
                  </a:extLst>
                </a:gridCol>
              </a:tblGrid>
              <a:tr h="596850">
                <a:tc>
                  <a:txBody>
                    <a:bodyPr/>
                    <a:lstStyle/>
                    <a:p>
                      <a:pPr marL="0" marR="0" lvl="0" indent="0" algn="ctr" rtl="0">
                        <a:spcBef>
                          <a:spcPts val="0"/>
                        </a:spcBef>
                        <a:spcAft>
                          <a:spcPts val="0"/>
                        </a:spcAft>
                        <a:buNone/>
                      </a:pPr>
                      <a:r>
                        <a:rPr lang="ru-RU" sz="3600" b="1" u="none" strike="noStrike" cap="none" dirty="0">
                          <a:solidFill>
                            <a:schemeClr val="tx2"/>
                          </a:solidFill>
                          <a:latin typeface="Tahoma"/>
                          <a:ea typeface="Tahoma"/>
                          <a:cs typeface="Tahoma"/>
                          <a:sym typeface="Tahoma"/>
                        </a:rPr>
                        <a:t>Примерны</a:t>
                      </a:r>
                      <a:r>
                        <a:rPr lang="ru-RU" sz="3600" b="1" dirty="0">
                          <a:solidFill>
                            <a:schemeClr val="tx2"/>
                          </a:solidFill>
                          <a:latin typeface="Tahoma"/>
                          <a:ea typeface="Tahoma"/>
                          <a:cs typeface="Tahoma"/>
                          <a:sym typeface="Tahoma"/>
                        </a:rPr>
                        <a:t>й</a:t>
                      </a:r>
                      <a:r>
                        <a:rPr lang="ru-RU" sz="3600" b="1" u="none" strike="noStrike" cap="none" dirty="0">
                          <a:solidFill>
                            <a:schemeClr val="tx2"/>
                          </a:solidFill>
                          <a:latin typeface="Tahoma"/>
                          <a:ea typeface="Tahoma"/>
                          <a:cs typeface="Tahoma"/>
                          <a:sym typeface="Tahoma"/>
                        </a:rPr>
                        <a:t> ответ</a:t>
                      </a:r>
                      <a:endParaRPr sz="3600" b="1" u="none" strike="noStrike" cap="none" dirty="0">
                        <a:solidFill>
                          <a:schemeClr val="tx2"/>
                        </a:solidFill>
                        <a:latin typeface="Tahoma"/>
                        <a:ea typeface="Tahoma"/>
                        <a:cs typeface="Tahoma"/>
                        <a:sym typeface="Tahoma"/>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511" name="Google Shape;511;p19"/>
          <p:cNvPicPr preferRelativeResize="0"/>
          <p:nvPr/>
        </p:nvPicPr>
        <p:blipFill rotWithShape="1">
          <a:blip r:embed="rId3">
            <a:alphaModFix/>
          </a:blip>
          <a:srcRect/>
          <a:stretch/>
        </p:blipFill>
        <p:spPr>
          <a:xfrm>
            <a:off x="7863694" y="332656"/>
            <a:ext cx="956778" cy="836401"/>
          </a:xfrm>
          <a:prstGeom prst="rect">
            <a:avLst/>
          </a:prstGeom>
          <a:noFill/>
          <a:ln>
            <a:noFill/>
          </a:ln>
        </p:spPr>
      </p:pic>
    </p:spTree>
    <p:extLst>
      <p:ext uri="{BB962C8B-B14F-4D97-AF65-F5344CB8AC3E}">
        <p14:creationId xmlns:p14="http://schemas.microsoft.com/office/powerpoint/2010/main" val="83016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5"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076"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7" name="Title 14">
            <a:extLst>
              <a:ext uri="{FF2B5EF4-FFF2-40B4-BE49-F238E27FC236}">
                <a16:creationId xmlns:a16="http://schemas.microsoft.com/office/drawing/2014/main" id="{072D82C0-95C0-4E5C-AB55-C42DD3D5C813}"/>
              </a:ext>
            </a:extLst>
          </p:cNvPr>
          <p:cNvSpPr>
            <a:spLocks noGrp="1"/>
          </p:cNvSpPr>
          <p:nvPr>
            <p:ph type="ctrTitle"/>
          </p:nvPr>
        </p:nvSpPr>
        <p:spPr>
          <a:xfrm>
            <a:off x="995000" y="489857"/>
            <a:ext cx="6860276" cy="653859"/>
          </a:xfrm>
        </p:spPr>
        <p:txBody>
          <a:bodyPr/>
          <a:lstStyle/>
          <a:p>
            <a:r>
              <a:rPr lang="kk-KZ" sz="3600" b="1" dirty="0" smtClean="0">
                <a:latin typeface="Tahoma" panose="020B0604030504040204" pitchFamily="34" charset="0"/>
                <a:ea typeface="Tahoma" panose="020B0604030504040204" pitchFamily="34" charset="0"/>
                <a:cs typeface="Tahoma" panose="020B0604030504040204" pitchFamily="34" charset="0"/>
              </a:rPr>
              <a:t>Сегодня на уроке</a:t>
            </a:r>
            <a:endParaRPr lang="en-ID"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Прямоугольник 2"/>
          <p:cNvSpPr/>
          <p:nvPr/>
        </p:nvSpPr>
        <p:spPr>
          <a:xfrm>
            <a:off x="885213" y="1412776"/>
            <a:ext cx="7291456" cy="2677656"/>
          </a:xfrm>
          <a:prstGeom prst="rect">
            <a:avLst/>
          </a:prstGeom>
        </p:spPr>
        <p:txBody>
          <a:bodyPr wrap="square">
            <a:spAutoFit/>
          </a:bodyPr>
          <a:lstStyle/>
          <a:p>
            <a:pPr marL="269999" lvl="0" indent="-254000">
              <a:buClr>
                <a:srgbClr val="434343"/>
              </a:buClr>
              <a:buSzPts val="2500"/>
              <a:buFont typeface="Tahoma"/>
              <a:buChar char="●"/>
            </a:pPr>
            <a:r>
              <a:rPr lang="ru-RU" sz="2400" b="1" dirty="0">
                <a:latin typeface="Tahoma"/>
                <a:ea typeface="Tahoma"/>
                <a:cs typeface="Tahoma"/>
                <a:sym typeface="Tahoma"/>
              </a:rPr>
              <a:t>вы узнаете о жизненном и творческом пути писателя Абиша Кекилбаева;</a:t>
            </a:r>
            <a:endParaRPr lang="ru-RU" sz="1400" b="1" dirty="0"/>
          </a:p>
          <a:p>
            <a:pPr marL="269999" lvl="0" indent="-254000">
              <a:buClr>
                <a:srgbClr val="434343"/>
              </a:buClr>
              <a:buSzPts val="2500"/>
              <a:buFont typeface="Tahoma"/>
              <a:buChar char="●"/>
            </a:pPr>
            <a:r>
              <a:rPr lang="ru-RU" sz="2400" b="1" dirty="0">
                <a:latin typeface="Tahoma"/>
                <a:ea typeface="Tahoma"/>
                <a:cs typeface="Tahoma"/>
                <a:sym typeface="Tahoma"/>
              </a:rPr>
              <a:t>определите необходимую информацию, сделаете соответствующие выводы;</a:t>
            </a:r>
            <a:endParaRPr lang="ru-RU" sz="1400" b="1" dirty="0"/>
          </a:p>
          <a:p>
            <a:pPr marL="269999" lvl="0" indent="-254000">
              <a:buClr>
                <a:srgbClr val="434343"/>
              </a:buClr>
              <a:buSzPts val="2500"/>
              <a:buFont typeface="Tahoma"/>
              <a:buChar char="●"/>
            </a:pPr>
            <a:r>
              <a:rPr lang="ru-RU" sz="2400" b="1" dirty="0">
                <a:latin typeface="Tahoma"/>
                <a:ea typeface="Tahoma"/>
                <a:cs typeface="Tahoma"/>
                <a:sym typeface="Tahoma"/>
              </a:rPr>
              <a:t>закрепите навыки постановки знаков препинания в сложноподчинённых  предложениях.</a:t>
            </a:r>
            <a:endParaRPr lang="ru-RU" sz="1400" b="1" dirty="0"/>
          </a:p>
        </p:txBody>
      </p:sp>
    </p:spTree>
    <p:extLst>
      <p:ext uri="{BB962C8B-B14F-4D97-AF65-F5344CB8AC3E}">
        <p14:creationId xmlns:p14="http://schemas.microsoft.com/office/powerpoint/2010/main" val="273616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0"/>
          <p:cNvSpPr/>
          <p:nvPr/>
        </p:nvSpPr>
        <p:spPr>
          <a:xfrm>
            <a:off x="0" y="103277"/>
            <a:ext cx="9144000" cy="707846"/>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al"/>
              <a:buNone/>
            </a:pPr>
            <a:r>
              <a:rPr lang="ru-RU" sz="1000" b="0" i="0" u="none" strike="noStrike" cap="none">
                <a:solidFill>
                  <a:schemeClr val="dk1"/>
                </a:solidFill>
                <a:latin typeface="Arial"/>
                <a:ea typeface="Arial"/>
                <a:cs typeface="Arial"/>
                <a:sym typeface="Arial"/>
              </a:rPr>
              <a:t/>
            </a:r>
            <a:br>
              <a:rPr lang="ru-RU" sz="10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Source Sans Pro"/>
              <a:buNone/>
            </a:pPr>
            <a:endParaRPr sz="1800" b="0" i="0" u="none" strike="noStrike" cap="none">
              <a:solidFill>
                <a:schemeClr val="dk1"/>
              </a:solidFill>
              <a:latin typeface="Arial"/>
              <a:ea typeface="Arial"/>
              <a:cs typeface="Arial"/>
              <a:sym typeface="Arial"/>
            </a:endParaRPr>
          </a:p>
        </p:txBody>
      </p:sp>
      <p:graphicFrame>
        <p:nvGraphicFramePr>
          <p:cNvPr id="517" name="Google Shape;517;p20"/>
          <p:cNvGraphicFramePr/>
          <p:nvPr/>
        </p:nvGraphicFramePr>
        <p:xfrm>
          <a:off x="693964" y="2387236"/>
          <a:ext cx="7690763" cy="365760"/>
        </p:xfrm>
        <a:graphic>
          <a:graphicData uri="http://schemas.openxmlformats.org/drawingml/2006/table">
            <a:tbl>
              <a:tblPr>
                <a:noFill/>
              </a:tblPr>
              <a:tblGrid>
                <a:gridCol w="7690763">
                  <a:extLst>
                    <a:ext uri="{9D8B030D-6E8A-4147-A177-3AD203B41FA5}">
                      <a16:colId xmlns:a16="http://schemas.microsoft.com/office/drawing/2014/main" val="20000"/>
                    </a:ext>
                  </a:extLst>
                </a:gridCol>
              </a:tblGrid>
              <a:tr h="0">
                <a:tc>
                  <a:txBody>
                    <a:bodyPr/>
                    <a:lstStyle/>
                    <a:p>
                      <a:pPr marL="53975" marR="207009" lvl="0" indent="0" algn="just" rtl="0">
                        <a:spcBef>
                          <a:spcPts val="0"/>
                        </a:spcBef>
                        <a:spcAft>
                          <a:spcPts val="0"/>
                        </a:spcAft>
                        <a:buNone/>
                      </a:pPr>
                      <a:endParaRPr sz="2400" u="none" strike="noStrike" cap="none">
                        <a:solidFill>
                          <a:schemeClr val="accent1"/>
                        </a:solidFill>
                        <a:latin typeface="Tahoma"/>
                        <a:ea typeface="Tahoma"/>
                        <a:cs typeface="Tahoma"/>
                        <a:sym typeface="Tahoma"/>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18" name="Google Shape;518;p20"/>
          <p:cNvGraphicFramePr/>
          <p:nvPr>
            <p:extLst>
              <p:ext uri="{D42A27DB-BD31-4B8C-83A1-F6EECF244321}">
                <p14:modId xmlns:p14="http://schemas.microsoft.com/office/powerpoint/2010/main" val="2981585959"/>
              </p:ext>
            </p:extLst>
          </p:nvPr>
        </p:nvGraphicFramePr>
        <p:xfrm>
          <a:off x="944227" y="676887"/>
          <a:ext cx="7242656" cy="4370000"/>
        </p:xfrm>
        <a:graphic>
          <a:graphicData uri="http://schemas.openxmlformats.org/drawingml/2006/table">
            <a:tbl>
              <a:tblPr>
                <a:noFill/>
              </a:tblPr>
              <a:tblGrid>
                <a:gridCol w="7242656">
                  <a:extLst>
                    <a:ext uri="{9D8B030D-6E8A-4147-A177-3AD203B41FA5}">
                      <a16:colId xmlns:a16="http://schemas.microsoft.com/office/drawing/2014/main" val="20000"/>
                    </a:ext>
                  </a:extLst>
                </a:gridCol>
              </a:tblGrid>
              <a:tr h="4370000">
                <a:tc>
                  <a:txBody>
                    <a:bodyPr/>
                    <a:lstStyle/>
                    <a:p>
                      <a:pPr marL="0" marR="0" lvl="0" indent="0" algn="ctr" rtl="0">
                        <a:lnSpc>
                          <a:spcPct val="115000"/>
                        </a:lnSpc>
                        <a:spcBef>
                          <a:spcPts val="0"/>
                        </a:spcBef>
                        <a:spcAft>
                          <a:spcPts val="0"/>
                        </a:spcAft>
                        <a:buNone/>
                      </a:pPr>
                      <a:r>
                        <a:rPr lang="ru-RU" sz="3600" b="1" u="none" strike="noStrike" cap="none" dirty="0">
                          <a:solidFill>
                            <a:schemeClr val="tx2"/>
                          </a:solidFill>
                          <a:latin typeface="Tahoma"/>
                          <a:ea typeface="Tahoma"/>
                          <a:cs typeface="Tahoma"/>
                          <a:sym typeface="Tahoma"/>
                        </a:rPr>
                        <a:t>Рефлексия </a:t>
                      </a:r>
                      <a:endParaRPr sz="3600" b="1" dirty="0">
                        <a:solidFill>
                          <a:schemeClr val="tx2"/>
                        </a:solidFill>
                      </a:endParaRPr>
                    </a:p>
                    <a:p>
                      <a:pPr marL="0" marR="0" lvl="0" indent="0" algn="ctr" rtl="0">
                        <a:lnSpc>
                          <a:spcPct val="115000"/>
                        </a:lnSpc>
                        <a:spcBef>
                          <a:spcPts val="1000"/>
                        </a:spcBef>
                        <a:spcAft>
                          <a:spcPts val="0"/>
                        </a:spcAft>
                        <a:buNone/>
                      </a:pPr>
                      <a:r>
                        <a:rPr lang="ru-RU" sz="2800" b="1" u="none" strike="noStrike" cap="none" dirty="0">
                          <a:solidFill>
                            <a:schemeClr val="tx1"/>
                          </a:solidFill>
                          <a:latin typeface="Tahoma"/>
                          <a:ea typeface="Tahoma"/>
                          <a:cs typeface="Tahoma"/>
                          <a:sym typeface="Tahoma"/>
                        </a:rPr>
                        <a:t>Закончите предложения</a:t>
                      </a:r>
                      <a:endParaRPr sz="2800" b="1" u="none" strike="noStrike" cap="none" dirty="0">
                        <a:solidFill>
                          <a:schemeClr val="tx1"/>
                        </a:solidFill>
                        <a:latin typeface="Tahoma"/>
                        <a:ea typeface="Tahoma"/>
                        <a:cs typeface="Tahoma"/>
                        <a:sym typeface="Tahoma"/>
                      </a:endParaRPr>
                    </a:p>
                    <a:p>
                      <a:pPr marL="0" marR="0" lvl="0" indent="0" algn="ctr" rtl="0">
                        <a:lnSpc>
                          <a:spcPct val="115000"/>
                        </a:lnSpc>
                        <a:spcBef>
                          <a:spcPts val="1000"/>
                        </a:spcBef>
                        <a:spcAft>
                          <a:spcPts val="0"/>
                        </a:spcAft>
                        <a:buNone/>
                      </a:pPr>
                      <a:endParaRPr b="1" dirty="0">
                        <a:solidFill>
                          <a:schemeClr val="tx1"/>
                        </a:solidFill>
                        <a:latin typeface="Tahoma"/>
                        <a:ea typeface="Tahoma"/>
                        <a:cs typeface="Tahoma"/>
                        <a:sym typeface="Tahoma"/>
                      </a:endParaRPr>
                    </a:p>
                    <a:p>
                      <a:pPr marL="342900" marR="0" lvl="0" indent="-250700" algn="l" rtl="0">
                        <a:lnSpc>
                          <a:spcPct val="115000"/>
                        </a:lnSpc>
                        <a:spcBef>
                          <a:spcPts val="1000"/>
                        </a:spcBef>
                        <a:spcAft>
                          <a:spcPts val="0"/>
                        </a:spcAft>
                        <a:buClr>
                          <a:srgbClr val="434343"/>
                        </a:buClr>
                        <a:buSzPts val="2800"/>
                        <a:buFont typeface="Tahoma"/>
                        <a:buAutoNum type="arabicPeriod"/>
                      </a:pPr>
                      <a:r>
                        <a:rPr lang="ru-RU" sz="2800" b="1" u="none" strike="noStrike" cap="none" dirty="0">
                          <a:solidFill>
                            <a:schemeClr val="tx1"/>
                          </a:solidFill>
                          <a:latin typeface="Tahoma"/>
                          <a:ea typeface="Tahoma"/>
                          <a:cs typeface="Tahoma"/>
                          <a:sym typeface="Tahoma"/>
                        </a:rPr>
                        <a:t>Сегодня я узнал (-а) ...</a:t>
                      </a:r>
                      <a:endParaRPr sz="2800" b="1" u="none" strike="noStrike" cap="none" dirty="0">
                        <a:solidFill>
                          <a:schemeClr val="tx1"/>
                        </a:solidFill>
                        <a:latin typeface="Tahoma"/>
                        <a:ea typeface="Tahoma"/>
                        <a:cs typeface="Tahoma"/>
                        <a:sym typeface="Tahoma"/>
                      </a:endParaRPr>
                    </a:p>
                    <a:p>
                      <a:pPr marL="342900" marR="0" lvl="0" indent="-250700" algn="l" rtl="0">
                        <a:lnSpc>
                          <a:spcPct val="115000"/>
                        </a:lnSpc>
                        <a:spcBef>
                          <a:spcPts val="0"/>
                        </a:spcBef>
                        <a:spcAft>
                          <a:spcPts val="0"/>
                        </a:spcAft>
                        <a:buClr>
                          <a:srgbClr val="434343"/>
                        </a:buClr>
                        <a:buSzPts val="2800"/>
                        <a:buFont typeface="Tahoma"/>
                        <a:buAutoNum type="arabicPeriod"/>
                      </a:pPr>
                      <a:r>
                        <a:rPr lang="ru-RU" sz="2800" b="1" u="none" strike="noStrike" cap="none" dirty="0">
                          <a:solidFill>
                            <a:schemeClr val="tx1"/>
                          </a:solidFill>
                          <a:latin typeface="Tahoma"/>
                          <a:ea typeface="Tahoma"/>
                          <a:cs typeface="Tahoma"/>
                          <a:sym typeface="Tahoma"/>
                        </a:rPr>
                        <a:t>Было интересно ...</a:t>
                      </a:r>
                      <a:endParaRPr sz="2800" b="1" u="none" strike="noStrike" cap="none" dirty="0">
                        <a:solidFill>
                          <a:schemeClr val="tx1"/>
                        </a:solidFill>
                        <a:latin typeface="Tahoma"/>
                        <a:ea typeface="Tahoma"/>
                        <a:cs typeface="Tahoma"/>
                        <a:sym typeface="Tahoma"/>
                      </a:endParaRPr>
                    </a:p>
                    <a:p>
                      <a:pPr marL="342900" marR="0" lvl="0" indent="-250700" algn="l" rtl="0">
                        <a:lnSpc>
                          <a:spcPct val="115000"/>
                        </a:lnSpc>
                        <a:spcBef>
                          <a:spcPts val="0"/>
                        </a:spcBef>
                        <a:spcAft>
                          <a:spcPts val="0"/>
                        </a:spcAft>
                        <a:buClr>
                          <a:srgbClr val="434343"/>
                        </a:buClr>
                        <a:buSzPts val="2800"/>
                        <a:buFont typeface="Tahoma"/>
                        <a:buAutoNum type="arabicPeriod"/>
                      </a:pPr>
                      <a:r>
                        <a:rPr lang="ru-RU" sz="2800" b="1" u="none" strike="noStrike" cap="none" dirty="0">
                          <a:solidFill>
                            <a:schemeClr val="tx1"/>
                          </a:solidFill>
                          <a:latin typeface="Tahoma"/>
                          <a:ea typeface="Tahoma"/>
                          <a:cs typeface="Tahoma"/>
                          <a:sym typeface="Tahoma"/>
                        </a:rPr>
                        <a:t>Я понял (-а), что ...</a:t>
                      </a:r>
                      <a:endParaRPr sz="2800" b="1" u="none" strike="noStrike" cap="none" dirty="0">
                        <a:solidFill>
                          <a:schemeClr val="tx1"/>
                        </a:solidFill>
                        <a:latin typeface="Tahoma"/>
                        <a:ea typeface="Tahoma"/>
                        <a:cs typeface="Tahoma"/>
                        <a:sym typeface="Tahoma"/>
                      </a:endParaRPr>
                    </a:p>
                    <a:p>
                      <a:pPr marL="342900" marR="0" lvl="0" indent="-250700" algn="l" rtl="0">
                        <a:lnSpc>
                          <a:spcPct val="115000"/>
                        </a:lnSpc>
                        <a:spcBef>
                          <a:spcPts val="0"/>
                        </a:spcBef>
                        <a:spcAft>
                          <a:spcPts val="0"/>
                        </a:spcAft>
                        <a:buClr>
                          <a:srgbClr val="434343"/>
                        </a:buClr>
                        <a:buSzPts val="2800"/>
                        <a:buFont typeface="Tahoma"/>
                        <a:buAutoNum type="arabicPeriod"/>
                      </a:pPr>
                      <a:r>
                        <a:rPr lang="ru-RU" sz="2800" b="1" u="none" strike="noStrike" cap="none" dirty="0">
                          <a:solidFill>
                            <a:schemeClr val="tx1"/>
                          </a:solidFill>
                          <a:latin typeface="Tahoma"/>
                          <a:ea typeface="Tahoma"/>
                          <a:cs typeface="Tahoma"/>
                          <a:sym typeface="Tahoma"/>
                        </a:rPr>
                        <a:t>Теперь я могу ...</a:t>
                      </a:r>
                      <a:endParaRPr sz="2800" b="1" u="none" strike="noStrike" cap="none" dirty="0">
                        <a:solidFill>
                          <a:schemeClr val="tx1"/>
                        </a:solidFill>
                        <a:latin typeface="Tahoma"/>
                        <a:ea typeface="Tahoma"/>
                        <a:cs typeface="Tahoma"/>
                        <a:sym typeface="Tahoma"/>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519" name="Google Shape;519;p20"/>
          <p:cNvPicPr preferRelativeResize="0"/>
          <p:nvPr/>
        </p:nvPicPr>
        <p:blipFill>
          <a:blip r:embed="rId3">
            <a:alphaModFix/>
          </a:blip>
          <a:stretch>
            <a:fillRect/>
          </a:stretch>
        </p:blipFill>
        <p:spPr>
          <a:xfrm>
            <a:off x="6785212" y="3243436"/>
            <a:ext cx="2358788" cy="3594344"/>
          </a:xfrm>
          <a:prstGeom prst="rect">
            <a:avLst/>
          </a:prstGeom>
          <a:noFill/>
          <a:ln>
            <a:noFill/>
          </a:ln>
        </p:spPr>
      </p:pic>
    </p:spTree>
    <p:extLst>
      <p:ext uri="{BB962C8B-B14F-4D97-AF65-F5344CB8AC3E}">
        <p14:creationId xmlns:p14="http://schemas.microsoft.com/office/powerpoint/2010/main" val="53892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21"/>
          <p:cNvSpPr/>
          <p:nvPr/>
        </p:nvSpPr>
        <p:spPr>
          <a:xfrm>
            <a:off x="0" y="103277"/>
            <a:ext cx="9144000" cy="707846"/>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al"/>
              <a:buNone/>
            </a:pPr>
            <a:r>
              <a:rPr lang="ru-RU" sz="1000" b="0" i="0" u="none" strike="noStrike" cap="none">
                <a:solidFill>
                  <a:schemeClr val="dk1"/>
                </a:solidFill>
                <a:latin typeface="Arial"/>
                <a:ea typeface="Arial"/>
                <a:cs typeface="Arial"/>
                <a:sym typeface="Arial"/>
              </a:rPr>
              <a:t/>
            </a:r>
            <a:br>
              <a:rPr lang="ru-RU" sz="10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Source Sans Pro"/>
              <a:buNone/>
            </a:pPr>
            <a:endParaRPr sz="1800" b="0" i="0" u="none" strike="noStrike" cap="none">
              <a:solidFill>
                <a:schemeClr val="dk1"/>
              </a:solidFill>
              <a:latin typeface="Arial"/>
              <a:ea typeface="Arial"/>
              <a:cs typeface="Arial"/>
              <a:sym typeface="Arial"/>
            </a:endParaRPr>
          </a:p>
        </p:txBody>
      </p:sp>
      <p:graphicFrame>
        <p:nvGraphicFramePr>
          <p:cNvPr id="525" name="Google Shape;525;p21"/>
          <p:cNvGraphicFramePr/>
          <p:nvPr/>
        </p:nvGraphicFramePr>
        <p:xfrm>
          <a:off x="693964" y="2387236"/>
          <a:ext cx="7690763" cy="365760"/>
        </p:xfrm>
        <a:graphic>
          <a:graphicData uri="http://schemas.openxmlformats.org/drawingml/2006/table">
            <a:tbl>
              <a:tblPr>
                <a:noFill/>
              </a:tblPr>
              <a:tblGrid>
                <a:gridCol w="7690763">
                  <a:extLst>
                    <a:ext uri="{9D8B030D-6E8A-4147-A177-3AD203B41FA5}">
                      <a16:colId xmlns:a16="http://schemas.microsoft.com/office/drawing/2014/main" val="20000"/>
                    </a:ext>
                  </a:extLst>
                </a:gridCol>
              </a:tblGrid>
              <a:tr h="0">
                <a:tc>
                  <a:txBody>
                    <a:bodyPr/>
                    <a:lstStyle/>
                    <a:p>
                      <a:pPr marL="53975" marR="207009" lvl="0" indent="0" algn="just" rtl="0">
                        <a:spcBef>
                          <a:spcPts val="0"/>
                        </a:spcBef>
                        <a:spcAft>
                          <a:spcPts val="0"/>
                        </a:spcAft>
                        <a:buNone/>
                      </a:pPr>
                      <a:endParaRPr sz="2400" u="none" strike="noStrike" cap="none">
                        <a:solidFill>
                          <a:schemeClr val="accent1"/>
                        </a:solidFill>
                        <a:latin typeface="Tahoma"/>
                        <a:ea typeface="Tahoma"/>
                        <a:cs typeface="Tahoma"/>
                        <a:sym typeface="Tahoma"/>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26" name="Google Shape;526;p21"/>
          <p:cNvGraphicFramePr/>
          <p:nvPr>
            <p:extLst>
              <p:ext uri="{D42A27DB-BD31-4B8C-83A1-F6EECF244321}">
                <p14:modId xmlns:p14="http://schemas.microsoft.com/office/powerpoint/2010/main" val="2206198660"/>
              </p:ext>
            </p:extLst>
          </p:nvPr>
        </p:nvGraphicFramePr>
        <p:xfrm>
          <a:off x="846060" y="624668"/>
          <a:ext cx="7380244" cy="5050155"/>
        </p:xfrm>
        <a:graphic>
          <a:graphicData uri="http://schemas.openxmlformats.org/drawingml/2006/table">
            <a:tbl>
              <a:tblPr>
                <a:noFill/>
              </a:tblPr>
              <a:tblGrid>
                <a:gridCol w="7380244">
                  <a:extLst>
                    <a:ext uri="{9D8B030D-6E8A-4147-A177-3AD203B41FA5}">
                      <a16:colId xmlns:a16="http://schemas.microsoft.com/office/drawing/2014/main" val="20000"/>
                    </a:ext>
                  </a:extLst>
                </a:gridCol>
              </a:tblGrid>
              <a:tr h="4878025">
                <a:tc>
                  <a:txBody>
                    <a:bodyPr/>
                    <a:lstStyle/>
                    <a:p>
                      <a:pPr marL="0" marR="0" lvl="0" indent="0" algn="ctr" rtl="0">
                        <a:lnSpc>
                          <a:spcPct val="115000"/>
                        </a:lnSpc>
                        <a:spcBef>
                          <a:spcPts val="0"/>
                        </a:spcBef>
                        <a:spcAft>
                          <a:spcPts val="0"/>
                        </a:spcAft>
                        <a:buNone/>
                      </a:pPr>
                      <a:r>
                        <a:rPr lang="ru-RU" sz="3200" b="1" u="none" strike="noStrike" cap="none" dirty="0">
                          <a:solidFill>
                            <a:schemeClr val="tx2"/>
                          </a:solidFill>
                          <a:latin typeface="Tahoma"/>
                          <a:ea typeface="Tahoma"/>
                          <a:cs typeface="Tahoma"/>
                          <a:sym typeface="Tahoma"/>
                        </a:rPr>
                        <a:t>Рефлексия </a:t>
                      </a:r>
                      <a:endParaRPr sz="3200" b="1" dirty="0">
                        <a:solidFill>
                          <a:schemeClr val="tx2"/>
                        </a:solidFill>
                      </a:endParaRPr>
                    </a:p>
                    <a:p>
                      <a:pPr marL="0" marR="0" lvl="0" indent="0" algn="ctr" rtl="0">
                        <a:lnSpc>
                          <a:spcPct val="115000"/>
                        </a:lnSpc>
                        <a:spcBef>
                          <a:spcPts val="0"/>
                        </a:spcBef>
                        <a:spcAft>
                          <a:spcPts val="0"/>
                        </a:spcAft>
                        <a:buNone/>
                      </a:pPr>
                      <a:r>
                        <a:rPr lang="ru-RU" sz="2400" b="1" u="none" strike="noStrike" cap="none" dirty="0">
                          <a:solidFill>
                            <a:schemeClr val="tx1"/>
                          </a:solidFill>
                          <a:latin typeface="Tahoma"/>
                          <a:ea typeface="Tahoma"/>
                          <a:cs typeface="Tahoma"/>
                          <a:sym typeface="Tahoma"/>
                        </a:rPr>
                        <a:t>Примерные ответы</a:t>
                      </a:r>
                      <a:endParaRPr sz="2400" b="1" u="none" strike="noStrike" cap="none" dirty="0">
                        <a:solidFill>
                          <a:schemeClr val="tx1"/>
                        </a:solidFill>
                        <a:latin typeface="Tahoma"/>
                        <a:ea typeface="Tahoma"/>
                        <a:cs typeface="Tahoma"/>
                        <a:sym typeface="Tahoma"/>
                      </a:endParaRPr>
                    </a:p>
                    <a:p>
                      <a:pPr marL="117600" marR="0" lvl="0" indent="0" algn="l" rtl="0">
                        <a:lnSpc>
                          <a:spcPct val="106000"/>
                        </a:lnSpc>
                        <a:spcBef>
                          <a:spcPts val="1000"/>
                        </a:spcBef>
                        <a:spcAft>
                          <a:spcPts val="0"/>
                        </a:spcAft>
                        <a:buClr>
                          <a:srgbClr val="434343"/>
                        </a:buClr>
                        <a:buSzPts val="2400"/>
                        <a:buFont typeface="Tahoma"/>
                        <a:buNone/>
                      </a:pPr>
                      <a:r>
                        <a:rPr lang="ru-RU" sz="2000" b="1" u="none" strike="noStrike" cap="none" dirty="0" smtClean="0">
                          <a:solidFill>
                            <a:schemeClr val="tx1"/>
                          </a:solidFill>
                          <a:latin typeface="Tahoma"/>
                          <a:ea typeface="Tahoma"/>
                          <a:cs typeface="Tahoma"/>
                          <a:sym typeface="Tahoma"/>
                        </a:rPr>
                        <a:t>1. Сегодня </a:t>
                      </a:r>
                      <a:r>
                        <a:rPr lang="ru-RU" sz="2000" b="1" u="none" strike="noStrike" cap="none" dirty="0">
                          <a:solidFill>
                            <a:schemeClr val="tx1"/>
                          </a:solidFill>
                          <a:latin typeface="Tahoma"/>
                          <a:ea typeface="Tahoma"/>
                          <a:cs typeface="Tahoma"/>
                          <a:sym typeface="Tahoma"/>
                        </a:rPr>
                        <a:t>я узнал (-а) о жизненном пути и творчестве выдающегося казахского писателя  Абиша Кекилбаева; узнал(-а), что именно он первым ввёл в литературу понятие «манкурт»</a:t>
                      </a:r>
                      <a:r>
                        <a:rPr lang="ru-RU" sz="2000" b="1" dirty="0">
                          <a:solidFill>
                            <a:schemeClr val="tx1"/>
                          </a:solidFill>
                          <a:latin typeface="Tahoma"/>
                          <a:ea typeface="Tahoma"/>
                          <a:cs typeface="Tahoma"/>
                          <a:sym typeface="Tahoma"/>
                        </a:rPr>
                        <a:t>.</a:t>
                      </a:r>
                      <a:endParaRPr sz="1800" b="1" u="none" strike="noStrike" cap="none" dirty="0">
                        <a:solidFill>
                          <a:schemeClr val="tx1"/>
                        </a:solidFill>
                        <a:latin typeface="Tahoma"/>
                        <a:ea typeface="Tahoma"/>
                        <a:cs typeface="Tahoma"/>
                        <a:sym typeface="Tahoma"/>
                      </a:endParaRPr>
                    </a:p>
                    <a:p>
                      <a:pPr marL="117600" marR="0" lvl="0" indent="0" algn="l" rtl="0">
                        <a:lnSpc>
                          <a:spcPct val="106000"/>
                        </a:lnSpc>
                        <a:spcBef>
                          <a:spcPts val="0"/>
                        </a:spcBef>
                        <a:spcAft>
                          <a:spcPts val="0"/>
                        </a:spcAft>
                        <a:buClr>
                          <a:srgbClr val="434343"/>
                        </a:buClr>
                        <a:buSzPts val="2400"/>
                        <a:buFont typeface="Tahoma"/>
                        <a:buNone/>
                      </a:pPr>
                      <a:r>
                        <a:rPr lang="ru-RU" sz="2000" b="1" u="none" strike="noStrike" cap="none" dirty="0" smtClean="0">
                          <a:solidFill>
                            <a:schemeClr val="tx1"/>
                          </a:solidFill>
                          <a:latin typeface="Tahoma"/>
                          <a:ea typeface="Tahoma"/>
                          <a:cs typeface="Tahoma"/>
                          <a:sym typeface="Tahoma"/>
                        </a:rPr>
                        <a:t>2. Было </a:t>
                      </a:r>
                      <a:r>
                        <a:rPr lang="ru-RU" sz="2000" b="1" u="none" strike="noStrike" cap="none" dirty="0">
                          <a:solidFill>
                            <a:schemeClr val="tx1"/>
                          </a:solidFill>
                          <a:latin typeface="Tahoma"/>
                          <a:ea typeface="Tahoma"/>
                          <a:cs typeface="Tahoma"/>
                          <a:sym typeface="Tahoma"/>
                        </a:rPr>
                        <a:t>интересно работать над продолжением </a:t>
                      </a:r>
                      <a:endParaRPr sz="2000" b="1" u="none" strike="noStrike" cap="none" dirty="0">
                        <a:solidFill>
                          <a:schemeClr val="tx1"/>
                        </a:solidFill>
                        <a:latin typeface="Tahoma"/>
                        <a:ea typeface="Tahoma"/>
                        <a:cs typeface="Tahoma"/>
                        <a:sym typeface="Tahoma"/>
                      </a:endParaRPr>
                    </a:p>
                    <a:p>
                      <a:pPr marL="360000" marR="0" lvl="0" indent="0" algn="l" rtl="0">
                        <a:lnSpc>
                          <a:spcPct val="106000"/>
                        </a:lnSpc>
                        <a:spcBef>
                          <a:spcPts val="0"/>
                        </a:spcBef>
                        <a:spcAft>
                          <a:spcPts val="0"/>
                        </a:spcAft>
                        <a:buNone/>
                      </a:pPr>
                      <a:r>
                        <a:rPr lang="ru-RU" sz="2000" b="1" u="none" strike="noStrike" cap="none" dirty="0">
                          <a:solidFill>
                            <a:schemeClr val="tx1"/>
                          </a:solidFill>
                          <a:latin typeface="Tahoma"/>
                          <a:ea typeface="Tahoma"/>
                          <a:cs typeface="Tahoma"/>
                          <a:sym typeface="Tahoma"/>
                        </a:rPr>
                        <a:t>текста.</a:t>
                      </a:r>
                      <a:endParaRPr sz="1800" b="1" u="none" strike="noStrike" cap="none" dirty="0">
                        <a:solidFill>
                          <a:schemeClr val="tx1"/>
                        </a:solidFill>
                        <a:latin typeface="Tahoma"/>
                        <a:ea typeface="Tahoma"/>
                        <a:cs typeface="Tahoma"/>
                        <a:sym typeface="Tahoma"/>
                      </a:endParaRPr>
                    </a:p>
                    <a:p>
                      <a:pPr marL="117600" marR="0" lvl="0" indent="0" algn="l" rtl="0">
                        <a:lnSpc>
                          <a:spcPct val="106000"/>
                        </a:lnSpc>
                        <a:spcBef>
                          <a:spcPts val="0"/>
                        </a:spcBef>
                        <a:spcAft>
                          <a:spcPts val="0"/>
                        </a:spcAft>
                        <a:buClr>
                          <a:srgbClr val="434343"/>
                        </a:buClr>
                        <a:buSzPts val="2400"/>
                        <a:buFont typeface="Tahoma"/>
                        <a:buNone/>
                      </a:pPr>
                      <a:r>
                        <a:rPr lang="ru-RU" sz="2000" b="1" u="none" strike="noStrike" cap="none" dirty="0" smtClean="0">
                          <a:solidFill>
                            <a:schemeClr val="tx1"/>
                          </a:solidFill>
                          <a:latin typeface="Tahoma"/>
                          <a:ea typeface="Tahoma"/>
                          <a:cs typeface="Tahoma"/>
                          <a:sym typeface="Tahoma"/>
                        </a:rPr>
                        <a:t>3. Я </a:t>
                      </a:r>
                      <a:r>
                        <a:rPr lang="ru-RU" sz="2000" b="1" u="none" strike="noStrike" cap="none" dirty="0">
                          <a:solidFill>
                            <a:schemeClr val="tx1"/>
                          </a:solidFill>
                          <a:latin typeface="Tahoma"/>
                          <a:ea typeface="Tahoma"/>
                          <a:cs typeface="Tahoma"/>
                          <a:sym typeface="Tahoma"/>
                        </a:rPr>
                        <a:t>понял (-а) значение эпиграфа о писателе </a:t>
                      </a:r>
                      <a:endParaRPr sz="2000" b="1" u="none" strike="noStrike" cap="none" dirty="0">
                        <a:solidFill>
                          <a:schemeClr val="tx1"/>
                        </a:solidFill>
                        <a:latin typeface="Tahoma"/>
                        <a:ea typeface="Tahoma"/>
                        <a:cs typeface="Tahoma"/>
                        <a:sym typeface="Tahoma"/>
                      </a:endParaRPr>
                    </a:p>
                    <a:p>
                      <a:pPr marL="360000" marR="0" lvl="0" indent="0" algn="l" rtl="0">
                        <a:lnSpc>
                          <a:spcPct val="106000"/>
                        </a:lnSpc>
                        <a:spcBef>
                          <a:spcPts val="0"/>
                        </a:spcBef>
                        <a:spcAft>
                          <a:spcPts val="0"/>
                        </a:spcAft>
                        <a:buNone/>
                      </a:pPr>
                      <a:r>
                        <a:rPr lang="ru-RU" sz="2000" b="1" u="none" strike="noStrike" cap="none" dirty="0">
                          <a:solidFill>
                            <a:schemeClr val="tx1"/>
                          </a:solidFill>
                          <a:latin typeface="Tahoma"/>
                          <a:ea typeface="Tahoma"/>
                          <a:cs typeface="Tahoma"/>
                          <a:sym typeface="Tahoma"/>
                        </a:rPr>
                        <a:t>Абише Кекилбаеве.</a:t>
                      </a:r>
                      <a:r>
                        <a:rPr lang="ru-RU" sz="2000" b="1" i="0" u="none" strike="noStrike" cap="none" dirty="0">
                          <a:solidFill>
                            <a:schemeClr val="tx1"/>
                          </a:solidFill>
                          <a:latin typeface="Tahoma"/>
                          <a:ea typeface="Tahoma"/>
                          <a:cs typeface="Tahoma"/>
                          <a:sym typeface="Tahoma"/>
                        </a:rPr>
                        <a:t> </a:t>
                      </a:r>
                      <a:endParaRPr sz="1600" b="1" dirty="0">
                        <a:solidFill>
                          <a:schemeClr val="tx1"/>
                        </a:solidFill>
                      </a:endParaRPr>
                    </a:p>
                    <a:p>
                      <a:pPr marL="117600" marR="0" lvl="0" indent="0" algn="l" rtl="0">
                        <a:lnSpc>
                          <a:spcPct val="106000"/>
                        </a:lnSpc>
                        <a:spcBef>
                          <a:spcPts val="0"/>
                        </a:spcBef>
                        <a:spcAft>
                          <a:spcPts val="0"/>
                        </a:spcAft>
                        <a:buClr>
                          <a:srgbClr val="434343"/>
                        </a:buClr>
                        <a:buSzPts val="2400"/>
                        <a:buFont typeface="Tahoma"/>
                        <a:buNone/>
                      </a:pPr>
                      <a:r>
                        <a:rPr lang="ru-RU" sz="2000" b="1" i="0" u="none" strike="noStrike" cap="none" dirty="0" smtClean="0">
                          <a:solidFill>
                            <a:schemeClr val="tx1"/>
                          </a:solidFill>
                          <a:latin typeface="Tahoma"/>
                          <a:ea typeface="Tahoma"/>
                          <a:cs typeface="Tahoma"/>
                          <a:sym typeface="Tahoma"/>
                        </a:rPr>
                        <a:t>4. Теперь </a:t>
                      </a:r>
                      <a:r>
                        <a:rPr lang="ru-RU" sz="2000" b="1" i="0" u="none" strike="noStrike" cap="none" dirty="0">
                          <a:solidFill>
                            <a:schemeClr val="tx1"/>
                          </a:solidFill>
                          <a:latin typeface="Tahoma"/>
                          <a:ea typeface="Tahoma"/>
                          <a:cs typeface="Tahoma"/>
                          <a:sym typeface="Tahoma"/>
                        </a:rPr>
                        <a:t>я могу анализировать сложные </a:t>
                      </a:r>
                      <a:endParaRPr sz="2000" b="1" i="0" u="none" strike="noStrike" cap="none" dirty="0">
                        <a:solidFill>
                          <a:schemeClr val="tx1"/>
                        </a:solidFill>
                        <a:latin typeface="Tahoma"/>
                        <a:ea typeface="Tahoma"/>
                        <a:cs typeface="Tahoma"/>
                        <a:sym typeface="Tahoma"/>
                      </a:endParaRPr>
                    </a:p>
                    <a:p>
                      <a:pPr marL="360000" marR="0" lvl="0" indent="0" algn="l" rtl="0">
                        <a:lnSpc>
                          <a:spcPct val="106000"/>
                        </a:lnSpc>
                        <a:spcBef>
                          <a:spcPts val="0"/>
                        </a:spcBef>
                        <a:spcAft>
                          <a:spcPts val="0"/>
                        </a:spcAft>
                        <a:buNone/>
                      </a:pPr>
                      <a:r>
                        <a:rPr lang="ru-RU" sz="2000" b="1" i="0" u="none" strike="noStrike" cap="none" dirty="0">
                          <a:solidFill>
                            <a:schemeClr val="tx1"/>
                          </a:solidFill>
                          <a:latin typeface="Tahoma"/>
                          <a:ea typeface="Tahoma"/>
                          <a:cs typeface="Tahoma"/>
                          <a:sym typeface="Tahoma"/>
                        </a:rPr>
                        <a:t>предложения.</a:t>
                      </a:r>
                      <a:r>
                        <a:rPr lang="ru-RU" sz="1400" b="1" i="0" u="none" strike="noStrike" cap="none" dirty="0">
                          <a:solidFill>
                            <a:schemeClr val="tx1"/>
                          </a:solidFill>
                          <a:latin typeface="Tahoma"/>
                          <a:ea typeface="Tahoma"/>
                          <a:cs typeface="Tahoma"/>
                          <a:sym typeface="Tahoma"/>
                        </a:rPr>
                        <a:t> </a:t>
                      </a:r>
                      <a:endParaRPr sz="3200" b="1" i="0" u="none" strike="noStrike" cap="none" dirty="0">
                        <a:solidFill>
                          <a:schemeClr val="tx1"/>
                        </a:solidFill>
                        <a:latin typeface="Tahoma"/>
                        <a:ea typeface="Tahoma"/>
                        <a:cs typeface="Tahoma"/>
                        <a:sym typeface="Tahoma"/>
                      </a:endParaRPr>
                    </a:p>
                    <a:p>
                      <a:pPr marL="342900" marR="0" lvl="0" indent="-190500" algn="l" rtl="0">
                        <a:lnSpc>
                          <a:spcPct val="106000"/>
                        </a:lnSpc>
                        <a:spcBef>
                          <a:spcPts val="0"/>
                        </a:spcBef>
                        <a:spcAft>
                          <a:spcPts val="0"/>
                        </a:spcAft>
                        <a:buClr>
                          <a:schemeClr val="dk1"/>
                        </a:buClr>
                        <a:buSzPts val="2400"/>
                        <a:buFont typeface="Roboto Condensed"/>
                        <a:buNone/>
                      </a:pPr>
                      <a:endParaRPr sz="2400" u="none" strike="noStrike" cap="none" dirty="0">
                        <a:latin typeface="Tahoma"/>
                        <a:ea typeface="Tahoma"/>
                        <a:cs typeface="Tahoma"/>
                        <a:sym typeface="Tahoma"/>
                      </a:endParaRPr>
                    </a:p>
                    <a:p>
                      <a:pPr marL="342900" marR="0" lvl="0" indent="-215900" algn="l" rtl="0">
                        <a:lnSpc>
                          <a:spcPct val="106000"/>
                        </a:lnSpc>
                        <a:spcBef>
                          <a:spcPts val="0"/>
                        </a:spcBef>
                        <a:spcAft>
                          <a:spcPts val="0"/>
                        </a:spcAft>
                        <a:buClr>
                          <a:schemeClr val="dk1"/>
                        </a:buClr>
                        <a:buSzPts val="2000"/>
                        <a:buFont typeface="Roboto Condensed"/>
                        <a:buNone/>
                      </a:pPr>
                      <a:endParaRPr sz="2000" u="none" strike="noStrike" cap="none" dirty="0">
                        <a:latin typeface="Calibri"/>
                        <a:ea typeface="Calibri"/>
                        <a:cs typeface="Calibri"/>
                        <a:sym typeface="Calibri"/>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171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5"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076"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7" name="Title 14">
            <a:extLst>
              <a:ext uri="{FF2B5EF4-FFF2-40B4-BE49-F238E27FC236}">
                <a16:creationId xmlns:a16="http://schemas.microsoft.com/office/drawing/2014/main" id="{072D82C0-95C0-4E5C-AB55-C42DD3D5C813}"/>
              </a:ext>
            </a:extLst>
          </p:cNvPr>
          <p:cNvSpPr>
            <a:spLocks noGrp="1"/>
          </p:cNvSpPr>
          <p:nvPr>
            <p:ph type="ctrTitle"/>
          </p:nvPr>
        </p:nvSpPr>
        <p:spPr>
          <a:xfrm>
            <a:off x="995000" y="489857"/>
            <a:ext cx="6860276" cy="653859"/>
          </a:xfrm>
        </p:spPr>
        <p:txBody>
          <a:bodyPr/>
          <a:lstStyle/>
          <a:p>
            <a:r>
              <a:rPr lang="kk-KZ" sz="3600" b="1" dirty="0" smtClean="0">
                <a:latin typeface="Tahoma" panose="020B0604030504040204" pitchFamily="34" charset="0"/>
                <a:ea typeface="Tahoma" panose="020B0604030504040204" pitchFamily="34" charset="0"/>
                <a:cs typeface="Tahoma" panose="020B0604030504040204" pitchFamily="34" charset="0"/>
              </a:rPr>
              <a:t>Итоги урока:</a:t>
            </a:r>
            <a:endParaRPr lang="en-ID"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Прямоугольник 2"/>
          <p:cNvSpPr/>
          <p:nvPr/>
        </p:nvSpPr>
        <p:spPr>
          <a:xfrm>
            <a:off x="885213" y="1412776"/>
            <a:ext cx="7291456" cy="2677656"/>
          </a:xfrm>
          <a:prstGeom prst="rect">
            <a:avLst/>
          </a:prstGeom>
        </p:spPr>
        <p:txBody>
          <a:bodyPr wrap="square">
            <a:spAutoFit/>
          </a:bodyPr>
          <a:lstStyle/>
          <a:p>
            <a:pPr marL="269999" lvl="0" indent="-254000">
              <a:buClr>
                <a:srgbClr val="434343"/>
              </a:buClr>
              <a:buSzPts val="2500"/>
              <a:buFont typeface="Tahoma"/>
              <a:buChar char="●"/>
            </a:pPr>
            <a:r>
              <a:rPr lang="ru-RU" sz="2400" b="1" dirty="0">
                <a:latin typeface="Tahoma"/>
                <a:ea typeface="Tahoma"/>
                <a:cs typeface="Tahoma"/>
                <a:sym typeface="Tahoma"/>
              </a:rPr>
              <a:t>вы </a:t>
            </a:r>
            <a:r>
              <a:rPr lang="ru-RU" sz="2400" b="1" dirty="0" smtClean="0">
                <a:latin typeface="Tahoma"/>
                <a:ea typeface="Tahoma"/>
                <a:cs typeface="Tahoma"/>
                <a:sym typeface="Tahoma"/>
              </a:rPr>
              <a:t>узнали </a:t>
            </a:r>
            <a:r>
              <a:rPr lang="ru-RU" sz="2400" b="1" dirty="0">
                <a:latin typeface="Tahoma"/>
                <a:ea typeface="Tahoma"/>
                <a:cs typeface="Tahoma"/>
                <a:sym typeface="Tahoma"/>
              </a:rPr>
              <a:t>о жизненном и творческом пути писателя Абиша Кекилбаева;</a:t>
            </a:r>
            <a:endParaRPr lang="ru-RU" sz="1400" b="1" dirty="0"/>
          </a:p>
          <a:p>
            <a:pPr marL="269999" lvl="0" indent="-254000">
              <a:buClr>
                <a:srgbClr val="434343"/>
              </a:buClr>
              <a:buSzPts val="2500"/>
              <a:buFont typeface="Tahoma"/>
              <a:buChar char="●"/>
            </a:pPr>
            <a:r>
              <a:rPr lang="ru-RU" sz="2400" b="1" dirty="0" smtClean="0">
                <a:latin typeface="Tahoma"/>
                <a:ea typeface="Tahoma"/>
                <a:cs typeface="Tahoma"/>
                <a:sym typeface="Tahoma"/>
              </a:rPr>
              <a:t>определили </a:t>
            </a:r>
            <a:r>
              <a:rPr lang="ru-RU" sz="2400" b="1" dirty="0">
                <a:latin typeface="Tahoma"/>
                <a:ea typeface="Tahoma"/>
                <a:cs typeface="Tahoma"/>
                <a:sym typeface="Tahoma"/>
              </a:rPr>
              <a:t>необходимую информацию, </a:t>
            </a:r>
            <a:r>
              <a:rPr lang="ru-RU" sz="2400" b="1" dirty="0" smtClean="0">
                <a:latin typeface="Tahoma"/>
                <a:ea typeface="Tahoma"/>
                <a:cs typeface="Tahoma"/>
                <a:sym typeface="Tahoma"/>
              </a:rPr>
              <a:t>сделали </a:t>
            </a:r>
            <a:r>
              <a:rPr lang="ru-RU" sz="2400" b="1" dirty="0">
                <a:latin typeface="Tahoma"/>
                <a:ea typeface="Tahoma"/>
                <a:cs typeface="Tahoma"/>
                <a:sym typeface="Tahoma"/>
              </a:rPr>
              <a:t>соответствующие выводы;</a:t>
            </a:r>
            <a:endParaRPr lang="ru-RU" sz="1400" b="1" dirty="0"/>
          </a:p>
          <a:p>
            <a:pPr marL="269999" lvl="0" indent="-254000">
              <a:buClr>
                <a:srgbClr val="434343"/>
              </a:buClr>
              <a:buSzPts val="2500"/>
              <a:buFont typeface="Tahoma"/>
              <a:buChar char="●"/>
            </a:pPr>
            <a:r>
              <a:rPr lang="ru-RU" sz="2400" b="1" dirty="0" smtClean="0">
                <a:latin typeface="Tahoma"/>
                <a:ea typeface="Tahoma"/>
                <a:cs typeface="Tahoma"/>
                <a:sym typeface="Tahoma"/>
              </a:rPr>
              <a:t>закрепили </a:t>
            </a:r>
            <a:r>
              <a:rPr lang="ru-RU" sz="2400" b="1" dirty="0">
                <a:latin typeface="Tahoma"/>
                <a:ea typeface="Tahoma"/>
                <a:cs typeface="Tahoma"/>
                <a:sym typeface="Tahoma"/>
              </a:rPr>
              <a:t>навыки постановки знаков препинания в сложноподчинённых  предложениях.</a:t>
            </a:r>
            <a:endParaRPr lang="ru-RU" sz="1400" b="1" dirty="0"/>
          </a:p>
        </p:txBody>
      </p:sp>
    </p:spTree>
    <p:extLst>
      <p:ext uri="{BB962C8B-B14F-4D97-AF65-F5344CB8AC3E}">
        <p14:creationId xmlns:p14="http://schemas.microsoft.com/office/powerpoint/2010/main" val="867635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5760"/>
            <a:ext cx="9144000" cy="6891116"/>
          </a:xfrm>
          <a:prstGeom prst="rect">
            <a:avLst/>
          </a:prstGeom>
          <a:solidFill>
            <a:schemeClr val="accent1">
              <a:lumMod val="40000"/>
              <a:lumOff val="60000"/>
            </a:schemeClr>
          </a:solidFill>
          <a:ln>
            <a:noFill/>
          </a:ln>
        </p:spPr>
      </p:pic>
      <p:sp>
        <p:nvSpPr>
          <p:cNvPr id="12291"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821A6F7-481E-498F-84C7-CBF5D40C926D}" type="slidenum">
              <a:rPr lang="ru-RU" altLang="ru-RU" sz="1200" b="1">
                <a:solidFill>
                  <a:srgbClr val="002060"/>
                </a:solidFill>
              </a:rPr>
              <a:pPr>
                <a:buSzPts val="1100"/>
              </a:pPr>
              <a:t>23</a:t>
            </a:fld>
            <a:endParaRPr lang="ru-RU" altLang="ru-RU" sz="1200" b="1">
              <a:solidFill>
                <a:srgbClr val="002060"/>
              </a:solidFill>
            </a:endParaRPr>
          </a:p>
        </p:txBody>
      </p:sp>
      <p:cxnSp>
        <p:nvCxnSpPr>
          <p:cNvPr id="12292"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2293"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574;p91"/>
          <p:cNvSpPr txBox="1"/>
          <p:nvPr/>
        </p:nvSpPr>
        <p:spPr>
          <a:xfrm>
            <a:off x="66516" y="944541"/>
            <a:ext cx="4646564" cy="977658"/>
          </a:xfrm>
          <a:prstGeom prst="rect">
            <a:avLst/>
          </a:prstGeom>
          <a:noFill/>
          <a:ln>
            <a:noFill/>
          </a:ln>
        </p:spPr>
        <p:txBody>
          <a:bodyPr spcFirstLastPara="1" lIns="93712" tIns="93712" rIns="93712" bIns="93712" anchor="ctr"/>
          <a:lstStyle/>
          <a:p>
            <a:pPr>
              <a:defRPr/>
            </a:pPr>
            <a:r>
              <a:rPr lang="ru" sz="2400" b="1" dirty="0">
                <a:solidFill>
                  <a:srgbClr val="002060"/>
                </a:solidFill>
                <a:latin typeface="Times New Roman" panose="02020603050405020304" pitchFamily="18" charset="0"/>
                <a:cs typeface="Times New Roman" panose="02020603050405020304" pitchFamily="18" charset="0"/>
                <a:sym typeface="Comfortaa"/>
              </a:rPr>
              <a:t>Баршаға қолжетімді, сапалы білім!</a:t>
            </a:r>
            <a:endParaRPr sz="2400" b="1" dirty="0">
              <a:solidFill>
                <a:srgbClr val="002060"/>
              </a:solidFill>
              <a:latin typeface="Times New Roman" panose="02020603050405020304" pitchFamily="18" charset="0"/>
              <a:cs typeface="Times New Roman" panose="02020603050405020304" pitchFamily="18" charset="0"/>
              <a:sym typeface="Comfortaa"/>
            </a:endParaRPr>
          </a:p>
        </p:txBody>
      </p:sp>
      <p:sp>
        <p:nvSpPr>
          <p:cNvPr id="10" name="Google Shape;575;p91"/>
          <p:cNvSpPr txBox="1"/>
          <p:nvPr/>
        </p:nvSpPr>
        <p:spPr>
          <a:xfrm>
            <a:off x="4570643" y="5084106"/>
            <a:ext cx="4380595" cy="1052529"/>
          </a:xfrm>
          <a:prstGeom prst="rect">
            <a:avLst/>
          </a:prstGeom>
          <a:noFill/>
          <a:ln>
            <a:noFill/>
          </a:ln>
        </p:spPr>
        <p:txBody>
          <a:bodyPr spcFirstLastPara="1" lIns="93712" tIns="93712" rIns="93712" bIns="93712" anchor="t"/>
          <a:lstStyle/>
          <a:p>
            <a:pPr algn="r">
              <a:defRPr/>
            </a:pPr>
            <a:r>
              <a:rPr lang="ru" sz="2400" b="1" dirty="0">
                <a:solidFill>
                  <a:srgbClr val="002060"/>
                </a:solidFill>
                <a:latin typeface="Times New Roman" panose="02020603050405020304" pitchFamily="18" charset="0"/>
                <a:cs typeface="Times New Roman" panose="02020603050405020304" pitchFamily="18" charset="0"/>
                <a:sym typeface="Comfortaa"/>
              </a:rPr>
              <a:t>Качественное образование, </a:t>
            </a:r>
          </a:p>
          <a:p>
            <a:pPr algn="r">
              <a:defRPr/>
            </a:pPr>
            <a:r>
              <a:rPr lang="ru" sz="2400" b="1" dirty="0">
                <a:solidFill>
                  <a:srgbClr val="002060"/>
                </a:solidFill>
                <a:latin typeface="Times New Roman" panose="02020603050405020304" pitchFamily="18" charset="0"/>
                <a:cs typeface="Times New Roman" panose="02020603050405020304" pitchFamily="18" charset="0"/>
                <a:sym typeface="Comfortaa"/>
              </a:rPr>
              <a:t>доступное всем!</a:t>
            </a:r>
            <a:endParaRPr sz="2400" b="1" dirty="0">
              <a:solidFill>
                <a:srgbClr val="002060"/>
              </a:solidFill>
              <a:latin typeface="Times New Roman" panose="02020603050405020304" pitchFamily="18" charset="0"/>
              <a:cs typeface="Times New Roman" panose="02020603050405020304" pitchFamily="18" charset="0"/>
              <a:sym typeface="Comfortaa"/>
            </a:endParaRPr>
          </a:p>
        </p:txBody>
      </p:sp>
      <p:grpSp>
        <p:nvGrpSpPr>
          <p:cNvPr id="12297" name="Группа 1"/>
          <p:cNvGrpSpPr>
            <a:grpSpLocks/>
          </p:cNvGrpSpPr>
          <p:nvPr/>
        </p:nvGrpSpPr>
        <p:grpSpPr bwMode="auto">
          <a:xfrm>
            <a:off x="1631694" y="1470086"/>
            <a:ext cx="5888758" cy="4398737"/>
            <a:chOff x="1037227" y="1115985"/>
            <a:chExt cx="7369006" cy="5190811"/>
          </a:xfrm>
        </p:grpSpPr>
        <p:sp>
          <p:nvSpPr>
            <p:cNvPr id="12298" name="Freeform 39"/>
            <p:cNvSpPr>
              <a:spLocks/>
            </p:cNvSpPr>
            <p:nvPr/>
          </p:nvSpPr>
          <p:spPr bwMode="auto">
            <a:xfrm>
              <a:off x="2896244" y="2393834"/>
              <a:ext cx="3609482" cy="3912962"/>
            </a:xfrm>
            <a:custGeom>
              <a:avLst/>
              <a:gdLst>
                <a:gd name="T0" fmla="*/ 129202 w 4437063"/>
                <a:gd name="T1" fmla="*/ 14352 h 4810125"/>
                <a:gd name="T2" fmla="*/ 281174 w 4437063"/>
                <a:gd name="T3" fmla="*/ 26388 h 4810125"/>
                <a:gd name="T4" fmla="*/ 264200 w 4437063"/>
                <a:gd name="T5" fmla="*/ 122473 h 4810125"/>
                <a:gd name="T6" fmla="*/ 227076 w 4437063"/>
                <a:gd name="T7" fmla="*/ 220773 h 4810125"/>
                <a:gd name="T8" fmla="*/ 254830 w 4437063"/>
                <a:gd name="T9" fmla="*/ 284527 h 4810125"/>
                <a:gd name="T10" fmla="*/ 286817 w 4437063"/>
                <a:gd name="T11" fmla="*/ 265189 h 4810125"/>
                <a:gd name="T12" fmla="*/ 331697 w 4437063"/>
                <a:gd name="T13" fmla="*/ 166587 h 4810125"/>
                <a:gd name="T14" fmla="*/ 409975 w 4437063"/>
                <a:gd name="T15" fmla="*/ 107465 h 4810125"/>
                <a:gd name="T16" fmla="*/ 431030 w 4437063"/>
                <a:gd name="T17" fmla="*/ 29309 h 4810125"/>
                <a:gd name="T18" fmla="*/ 409925 w 4437063"/>
                <a:gd name="T19" fmla="*/ 119200 h 4810125"/>
                <a:gd name="T20" fmla="*/ 335878 w 4437063"/>
                <a:gd name="T21" fmla="*/ 178270 h 4810125"/>
                <a:gd name="T22" fmla="*/ 299712 w 4437063"/>
                <a:gd name="T23" fmla="*/ 271534 h 4810125"/>
                <a:gd name="T24" fmla="*/ 279361 w 4437063"/>
                <a:gd name="T25" fmla="*/ 328138 h 4810125"/>
                <a:gd name="T26" fmla="*/ 349125 w 4437063"/>
                <a:gd name="T27" fmla="*/ 222133 h 4810125"/>
                <a:gd name="T28" fmla="*/ 471429 w 4437063"/>
                <a:gd name="T29" fmla="*/ 205816 h 4810125"/>
                <a:gd name="T30" fmla="*/ 541747 w 4437063"/>
                <a:gd name="T31" fmla="*/ 146041 h 4810125"/>
                <a:gd name="T32" fmla="*/ 526081 w 4437063"/>
                <a:gd name="T33" fmla="*/ 174141 h 4810125"/>
                <a:gd name="T34" fmla="*/ 448711 w 4437063"/>
                <a:gd name="T35" fmla="*/ 222434 h 4810125"/>
                <a:gd name="T36" fmla="*/ 356178 w 4437063"/>
                <a:gd name="T37" fmla="*/ 239103 h 4810125"/>
                <a:gd name="T38" fmla="*/ 310643 w 4437063"/>
                <a:gd name="T39" fmla="*/ 345964 h 4810125"/>
                <a:gd name="T40" fmla="*/ 402772 w 4437063"/>
                <a:gd name="T41" fmla="*/ 301398 h 4810125"/>
                <a:gd name="T42" fmla="*/ 460397 w 4437063"/>
                <a:gd name="T43" fmla="*/ 267354 h 4810125"/>
                <a:gd name="T44" fmla="*/ 441910 w 4437063"/>
                <a:gd name="T45" fmla="*/ 275210 h 4810125"/>
                <a:gd name="T46" fmla="*/ 390885 w 4437063"/>
                <a:gd name="T47" fmla="*/ 322850 h 4810125"/>
                <a:gd name="T48" fmla="*/ 403945 w 4437063"/>
                <a:gd name="T49" fmla="*/ 349196 h 4810125"/>
                <a:gd name="T50" fmla="*/ 486597 w 4437063"/>
                <a:gd name="T51" fmla="*/ 348792 h 4810125"/>
                <a:gd name="T52" fmla="*/ 483525 w 4437063"/>
                <a:gd name="T53" fmla="*/ 349094 h 4810125"/>
                <a:gd name="T54" fmla="*/ 400269 w 4437063"/>
                <a:gd name="T55" fmla="*/ 354685 h 4810125"/>
                <a:gd name="T56" fmla="*/ 338699 w 4437063"/>
                <a:gd name="T57" fmla="*/ 351151 h 4810125"/>
                <a:gd name="T58" fmla="*/ 292357 w 4437063"/>
                <a:gd name="T59" fmla="*/ 415359 h 4810125"/>
                <a:gd name="T60" fmla="*/ 236848 w 4437063"/>
                <a:gd name="T61" fmla="*/ 535313 h 4810125"/>
                <a:gd name="T62" fmla="*/ 226219 w 4437063"/>
                <a:gd name="T63" fmla="*/ 399647 h 4810125"/>
                <a:gd name="T64" fmla="*/ 124317 w 4437063"/>
                <a:gd name="T65" fmla="*/ 323051 h 4810125"/>
                <a:gd name="T66" fmla="*/ 32087 w 4437063"/>
                <a:gd name="T67" fmla="*/ 306484 h 4810125"/>
                <a:gd name="T68" fmla="*/ 6246 w 4437063"/>
                <a:gd name="T69" fmla="*/ 263628 h 4810125"/>
                <a:gd name="T70" fmla="*/ 51430 w 4437063"/>
                <a:gd name="T71" fmla="*/ 303764 h 4810125"/>
                <a:gd name="T72" fmla="*/ 169148 w 4437063"/>
                <a:gd name="T73" fmla="*/ 328893 h 4810125"/>
                <a:gd name="T74" fmla="*/ 204660 w 4437063"/>
                <a:gd name="T75" fmla="*/ 335037 h 4810125"/>
                <a:gd name="T76" fmla="*/ 97771 w 4437063"/>
                <a:gd name="T77" fmla="*/ 272240 h 4810125"/>
                <a:gd name="T78" fmla="*/ 13702 w 4437063"/>
                <a:gd name="T79" fmla="*/ 252750 h 4810125"/>
                <a:gd name="T80" fmla="*/ 35311 w 4437063"/>
                <a:gd name="T81" fmla="*/ 260405 h 4810125"/>
                <a:gd name="T82" fmla="*/ 147085 w 4437063"/>
                <a:gd name="T83" fmla="*/ 273751 h 4810125"/>
                <a:gd name="T84" fmla="*/ 231055 w 4437063"/>
                <a:gd name="T85" fmla="*/ 314944 h 4810125"/>
                <a:gd name="T86" fmla="*/ 157260 w 4437063"/>
                <a:gd name="T87" fmla="*/ 233815 h 4810125"/>
                <a:gd name="T88" fmla="*/ 53445 w 4437063"/>
                <a:gd name="T89" fmla="*/ 215284 h 4810125"/>
                <a:gd name="T90" fmla="*/ 67347 w 4437063"/>
                <a:gd name="T91" fmla="*/ 204558 h 4810125"/>
                <a:gd name="T92" fmla="*/ 152828 w 4437063"/>
                <a:gd name="T93" fmla="*/ 213320 h 4810125"/>
                <a:gd name="T94" fmla="*/ 149503 w 4437063"/>
                <a:gd name="T95" fmla="*/ 160443 h 4810125"/>
                <a:gd name="T96" fmla="*/ 116812 w 4437063"/>
                <a:gd name="T97" fmla="*/ 92106 h 4810125"/>
                <a:gd name="T98" fmla="*/ 98225 w 4437063"/>
                <a:gd name="T99" fmla="*/ 53531 h 4810125"/>
                <a:gd name="T100" fmla="*/ 150360 w 4437063"/>
                <a:gd name="T101" fmla="*/ 118947 h 4810125"/>
                <a:gd name="T102" fmla="*/ 178467 w 4437063"/>
                <a:gd name="T103" fmla="*/ 218306 h 4810125"/>
                <a:gd name="T104" fmla="*/ 204459 w 4437063"/>
                <a:gd name="T105" fmla="*/ 214578 h 4810125"/>
                <a:gd name="T106" fmla="*/ 204559 w 4437063"/>
                <a:gd name="T107" fmla="*/ 112955 h 4810125"/>
                <a:gd name="T108" fmla="*/ 181086 w 4437063"/>
                <a:gd name="T109" fmla="*/ 39984 h 4810125"/>
                <a:gd name="T110" fmla="*/ 147538 w 4437063"/>
                <a:gd name="T111" fmla="*/ 16467 h 4810125"/>
                <a:gd name="T112" fmla="*/ 209194 w 4437063"/>
                <a:gd name="T113" fmla="*/ 65215 h 4810125"/>
                <a:gd name="T114" fmla="*/ 208388 w 4437063"/>
                <a:gd name="T115" fmla="*/ 143270 h 4810125"/>
                <a:gd name="T116" fmla="*/ 215642 w 4437063"/>
                <a:gd name="T117" fmla="*/ 185975 h 4810125"/>
                <a:gd name="T118" fmla="*/ 253318 w 4437063"/>
                <a:gd name="T119" fmla="*/ 117840 h 4810125"/>
                <a:gd name="T120" fmla="*/ 291048 w 4437063"/>
                <a:gd name="T121" fmla="*/ 10525 h 4810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37063"/>
                <a:gd name="T184" fmla="*/ 0 h 4810125"/>
                <a:gd name="T185" fmla="*/ 4437063 w 4437063"/>
                <a:gd name="T186" fmla="*/ 4810125 h 4810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37063" h="4810125">
                  <a:moveTo>
                    <a:pt x="4437063" y="1081703"/>
                  </a:moveTo>
                  <a:lnTo>
                    <a:pt x="4429592" y="1082685"/>
                  </a:lnTo>
                  <a:lnTo>
                    <a:pt x="4431507" y="1082099"/>
                  </a:lnTo>
                  <a:lnTo>
                    <a:pt x="4437063" y="1081703"/>
                  </a:lnTo>
                  <a:close/>
                  <a:moveTo>
                    <a:pt x="717614" y="207531"/>
                  </a:moveTo>
                  <a:lnTo>
                    <a:pt x="721403" y="232026"/>
                  </a:lnTo>
                  <a:lnTo>
                    <a:pt x="718408" y="217055"/>
                  </a:lnTo>
                  <a:lnTo>
                    <a:pt x="717614" y="207531"/>
                  </a:lnTo>
                  <a:close/>
                  <a:moveTo>
                    <a:pt x="1031570" y="111900"/>
                  </a:moveTo>
                  <a:lnTo>
                    <a:pt x="1043178" y="113447"/>
                  </a:lnTo>
                  <a:lnTo>
                    <a:pt x="1020457" y="113884"/>
                  </a:lnTo>
                  <a:lnTo>
                    <a:pt x="1016885" y="113884"/>
                  </a:lnTo>
                  <a:lnTo>
                    <a:pt x="1018075" y="113091"/>
                  </a:lnTo>
                  <a:lnTo>
                    <a:pt x="1031570" y="111900"/>
                  </a:lnTo>
                  <a:close/>
                  <a:moveTo>
                    <a:pt x="2559676" y="0"/>
                  </a:moveTo>
                  <a:lnTo>
                    <a:pt x="2574759" y="1190"/>
                  </a:lnTo>
                  <a:lnTo>
                    <a:pt x="2563248" y="1587"/>
                  </a:lnTo>
                  <a:lnTo>
                    <a:pt x="2494583" y="11904"/>
                  </a:lnTo>
                  <a:lnTo>
                    <a:pt x="2435443" y="27380"/>
                  </a:lnTo>
                  <a:lnTo>
                    <a:pt x="2404484" y="39681"/>
                  </a:lnTo>
                  <a:lnTo>
                    <a:pt x="2387020" y="47617"/>
                  </a:lnTo>
                  <a:lnTo>
                    <a:pt x="2351298" y="68648"/>
                  </a:lnTo>
                  <a:lnTo>
                    <a:pt x="2315576" y="95631"/>
                  </a:lnTo>
                  <a:lnTo>
                    <a:pt x="2279854" y="128169"/>
                  </a:lnTo>
                  <a:lnTo>
                    <a:pt x="2246514" y="165866"/>
                  </a:lnTo>
                  <a:lnTo>
                    <a:pt x="2215555" y="207928"/>
                  </a:lnTo>
                  <a:lnTo>
                    <a:pt x="2188962" y="253561"/>
                  </a:lnTo>
                  <a:lnTo>
                    <a:pt x="2167131" y="303559"/>
                  </a:lnTo>
                  <a:lnTo>
                    <a:pt x="2158399" y="329352"/>
                  </a:lnTo>
                  <a:lnTo>
                    <a:pt x="2151652" y="355144"/>
                  </a:lnTo>
                  <a:lnTo>
                    <a:pt x="2144111" y="411491"/>
                  </a:lnTo>
                  <a:lnTo>
                    <a:pt x="2140538" y="506726"/>
                  </a:lnTo>
                  <a:lnTo>
                    <a:pt x="2140935" y="610690"/>
                  </a:lnTo>
                  <a:lnTo>
                    <a:pt x="2139348" y="681719"/>
                  </a:lnTo>
                  <a:lnTo>
                    <a:pt x="2134982" y="751954"/>
                  </a:lnTo>
                  <a:lnTo>
                    <a:pt x="2124662" y="820999"/>
                  </a:lnTo>
                  <a:lnTo>
                    <a:pt x="2115930" y="853934"/>
                  </a:lnTo>
                  <a:lnTo>
                    <a:pt x="2104023" y="895996"/>
                  </a:lnTo>
                  <a:lnTo>
                    <a:pt x="2081796" y="965041"/>
                  </a:lnTo>
                  <a:lnTo>
                    <a:pt x="2060759" y="1020197"/>
                  </a:lnTo>
                  <a:lnTo>
                    <a:pt x="2039326" y="1067417"/>
                  </a:lnTo>
                  <a:lnTo>
                    <a:pt x="2003207" y="1132494"/>
                  </a:lnTo>
                  <a:lnTo>
                    <a:pt x="1941289" y="1237649"/>
                  </a:lnTo>
                  <a:lnTo>
                    <a:pt x="1900804" y="1312249"/>
                  </a:lnTo>
                  <a:lnTo>
                    <a:pt x="1880562" y="1349549"/>
                  </a:lnTo>
                  <a:lnTo>
                    <a:pt x="1847618" y="1420578"/>
                  </a:lnTo>
                  <a:lnTo>
                    <a:pt x="1822613" y="1485258"/>
                  </a:lnTo>
                  <a:lnTo>
                    <a:pt x="1804752" y="1544779"/>
                  </a:lnTo>
                  <a:lnTo>
                    <a:pt x="1792845" y="1599142"/>
                  </a:lnTo>
                  <a:lnTo>
                    <a:pt x="1787288" y="1649537"/>
                  </a:lnTo>
                  <a:lnTo>
                    <a:pt x="1786097" y="1696361"/>
                  </a:lnTo>
                  <a:lnTo>
                    <a:pt x="1789273" y="1739613"/>
                  </a:lnTo>
                  <a:lnTo>
                    <a:pt x="1796417" y="1780484"/>
                  </a:lnTo>
                  <a:lnTo>
                    <a:pt x="1806737" y="1819371"/>
                  </a:lnTo>
                  <a:lnTo>
                    <a:pt x="1826185" y="1874925"/>
                  </a:lnTo>
                  <a:lnTo>
                    <a:pt x="1856747" y="1946747"/>
                  </a:lnTo>
                  <a:lnTo>
                    <a:pt x="1888103" y="2020157"/>
                  </a:lnTo>
                  <a:lnTo>
                    <a:pt x="1901201" y="2059044"/>
                  </a:lnTo>
                  <a:lnTo>
                    <a:pt x="1907949" y="2078488"/>
                  </a:lnTo>
                  <a:lnTo>
                    <a:pt x="1922238" y="2113804"/>
                  </a:lnTo>
                  <a:lnTo>
                    <a:pt x="1937320" y="2146343"/>
                  </a:lnTo>
                  <a:lnTo>
                    <a:pt x="1953594" y="2175310"/>
                  </a:lnTo>
                  <a:lnTo>
                    <a:pt x="1971454" y="2200705"/>
                  </a:lnTo>
                  <a:lnTo>
                    <a:pt x="1989315" y="2222927"/>
                  </a:lnTo>
                  <a:lnTo>
                    <a:pt x="2007970" y="2241974"/>
                  </a:lnTo>
                  <a:lnTo>
                    <a:pt x="2026228" y="2257449"/>
                  </a:lnTo>
                  <a:lnTo>
                    <a:pt x="2045280" y="2269750"/>
                  </a:lnTo>
                  <a:lnTo>
                    <a:pt x="2063935" y="2278480"/>
                  </a:lnTo>
                  <a:lnTo>
                    <a:pt x="2082589" y="2283639"/>
                  </a:lnTo>
                  <a:lnTo>
                    <a:pt x="2100847" y="2285623"/>
                  </a:lnTo>
                  <a:lnTo>
                    <a:pt x="2117915" y="2284035"/>
                  </a:lnTo>
                  <a:lnTo>
                    <a:pt x="2134982" y="2278877"/>
                  </a:lnTo>
                  <a:lnTo>
                    <a:pt x="2150461" y="2270147"/>
                  </a:lnTo>
                  <a:lnTo>
                    <a:pt x="2165147" y="2258640"/>
                  </a:lnTo>
                  <a:lnTo>
                    <a:pt x="2171894" y="2250703"/>
                  </a:lnTo>
                  <a:lnTo>
                    <a:pt x="2195709" y="2221340"/>
                  </a:lnTo>
                  <a:lnTo>
                    <a:pt x="2227462" y="2170548"/>
                  </a:lnTo>
                  <a:lnTo>
                    <a:pt x="2260009" y="2089599"/>
                  </a:lnTo>
                  <a:lnTo>
                    <a:pt x="2286602" y="2008650"/>
                  </a:lnTo>
                  <a:lnTo>
                    <a:pt x="2305256" y="1951509"/>
                  </a:lnTo>
                  <a:lnTo>
                    <a:pt x="2330262" y="1866195"/>
                  </a:lnTo>
                  <a:lnTo>
                    <a:pt x="2352489" y="1790404"/>
                  </a:lnTo>
                  <a:lnTo>
                    <a:pt x="2385829" y="1696757"/>
                  </a:lnTo>
                  <a:lnTo>
                    <a:pt x="2412819" y="1632077"/>
                  </a:lnTo>
                  <a:lnTo>
                    <a:pt x="2440603" y="1566207"/>
                  </a:lnTo>
                  <a:lnTo>
                    <a:pt x="2475531" y="1492797"/>
                  </a:lnTo>
                  <a:lnTo>
                    <a:pt x="2497361" y="1453116"/>
                  </a:lnTo>
                  <a:lnTo>
                    <a:pt x="2519191" y="1418991"/>
                  </a:lnTo>
                  <a:lnTo>
                    <a:pt x="2542212" y="1388833"/>
                  </a:lnTo>
                  <a:lnTo>
                    <a:pt x="2581506" y="1344390"/>
                  </a:lnTo>
                  <a:lnTo>
                    <a:pt x="2613656" y="1312646"/>
                  </a:lnTo>
                  <a:lnTo>
                    <a:pt x="2635883" y="1291615"/>
                  </a:lnTo>
                  <a:lnTo>
                    <a:pt x="2682321" y="1254712"/>
                  </a:lnTo>
                  <a:lnTo>
                    <a:pt x="2730744" y="1221776"/>
                  </a:lnTo>
                  <a:lnTo>
                    <a:pt x="2781152" y="1191619"/>
                  </a:lnTo>
                  <a:lnTo>
                    <a:pt x="2858550" y="1148763"/>
                  </a:lnTo>
                  <a:lnTo>
                    <a:pt x="2939520" y="1102337"/>
                  </a:lnTo>
                  <a:lnTo>
                    <a:pt x="2993896" y="1066624"/>
                  </a:lnTo>
                  <a:lnTo>
                    <a:pt x="3021680" y="1047180"/>
                  </a:lnTo>
                  <a:lnTo>
                    <a:pt x="3049067" y="1026546"/>
                  </a:lnTo>
                  <a:lnTo>
                    <a:pt x="3100665" y="984485"/>
                  </a:lnTo>
                  <a:lnTo>
                    <a:pt x="3147898" y="940438"/>
                  </a:lnTo>
                  <a:lnTo>
                    <a:pt x="3191161" y="894012"/>
                  </a:lnTo>
                  <a:lnTo>
                    <a:pt x="3230455" y="846791"/>
                  </a:lnTo>
                  <a:lnTo>
                    <a:pt x="3266177" y="798381"/>
                  </a:lnTo>
                  <a:lnTo>
                    <a:pt x="3297930" y="748383"/>
                  </a:lnTo>
                  <a:lnTo>
                    <a:pt x="3325714" y="697591"/>
                  </a:lnTo>
                  <a:lnTo>
                    <a:pt x="3337621" y="671799"/>
                  </a:lnTo>
                  <a:lnTo>
                    <a:pt x="3343971" y="658307"/>
                  </a:lnTo>
                  <a:lnTo>
                    <a:pt x="3354291" y="628943"/>
                  </a:lnTo>
                  <a:lnTo>
                    <a:pt x="3366992" y="579739"/>
                  </a:lnTo>
                  <a:lnTo>
                    <a:pt x="3379693" y="506726"/>
                  </a:lnTo>
                  <a:lnTo>
                    <a:pt x="3388029" y="431729"/>
                  </a:lnTo>
                  <a:lnTo>
                    <a:pt x="3394379" y="326177"/>
                  </a:lnTo>
                  <a:lnTo>
                    <a:pt x="3395173" y="231737"/>
                  </a:lnTo>
                  <a:lnTo>
                    <a:pt x="3395173" y="221816"/>
                  </a:lnTo>
                  <a:lnTo>
                    <a:pt x="3396364" y="230943"/>
                  </a:lnTo>
                  <a:lnTo>
                    <a:pt x="3403905" y="321019"/>
                  </a:lnTo>
                  <a:lnTo>
                    <a:pt x="3407080" y="423396"/>
                  </a:lnTo>
                  <a:lnTo>
                    <a:pt x="3405493" y="497599"/>
                  </a:lnTo>
                  <a:lnTo>
                    <a:pt x="3399539" y="571009"/>
                  </a:lnTo>
                  <a:lnTo>
                    <a:pt x="3390013" y="622594"/>
                  </a:lnTo>
                  <a:lnTo>
                    <a:pt x="3382075" y="653942"/>
                  </a:lnTo>
                  <a:lnTo>
                    <a:pt x="3377312" y="668624"/>
                  </a:lnTo>
                  <a:lnTo>
                    <a:pt x="3366992" y="697194"/>
                  </a:lnTo>
                  <a:lnTo>
                    <a:pt x="3344765" y="749970"/>
                  </a:lnTo>
                  <a:lnTo>
                    <a:pt x="3320157" y="800365"/>
                  </a:lnTo>
                  <a:lnTo>
                    <a:pt x="3292770" y="848379"/>
                  </a:lnTo>
                  <a:lnTo>
                    <a:pt x="3263002" y="894012"/>
                  </a:lnTo>
                  <a:lnTo>
                    <a:pt x="3230058" y="939248"/>
                  </a:lnTo>
                  <a:lnTo>
                    <a:pt x="3193542" y="984088"/>
                  </a:lnTo>
                  <a:lnTo>
                    <a:pt x="3153454" y="1028927"/>
                  </a:lnTo>
                  <a:lnTo>
                    <a:pt x="3131227" y="1051942"/>
                  </a:lnTo>
                  <a:lnTo>
                    <a:pt x="3109397" y="1074163"/>
                  </a:lnTo>
                  <a:lnTo>
                    <a:pt x="3062959" y="1113051"/>
                  </a:lnTo>
                  <a:lnTo>
                    <a:pt x="3014933" y="1147176"/>
                  </a:lnTo>
                  <a:lnTo>
                    <a:pt x="2964128" y="1178921"/>
                  </a:lnTo>
                  <a:lnTo>
                    <a:pt x="2882761" y="1226935"/>
                  </a:lnTo>
                  <a:lnTo>
                    <a:pt x="2793456" y="1283679"/>
                  </a:lnTo>
                  <a:lnTo>
                    <a:pt x="2729554" y="1329709"/>
                  </a:lnTo>
                  <a:lnTo>
                    <a:pt x="2695816" y="1356295"/>
                  </a:lnTo>
                  <a:lnTo>
                    <a:pt x="2679146" y="1370580"/>
                  </a:lnTo>
                  <a:lnTo>
                    <a:pt x="2646599" y="1404706"/>
                  </a:lnTo>
                  <a:lnTo>
                    <a:pt x="2616434" y="1443990"/>
                  </a:lnTo>
                  <a:lnTo>
                    <a:pt x="2588650" y="1486845"/>
                  </a:lnTo>
                  <a:lnTo>
                    <a:pt x="2562454" y="1533272"/>
                  </a:lnTo>
                  <a:lnTo>
                    <a:pt x="2538243" y="1582079"/>
                  </a:lnTo>
                  <a:lnTo>
                    <a:pt x="2505299" y="1656283"/>
                  </a:lnTo>
                  <a:lnTo>
                    <a:pt x="2469974" y="1752311"/>
                  </a:lnTo>
                  <a:lnTo>
                    <a:pt x="2442587" y="1837228"/>
                  </a:lnTo>
                  <a:lnTo>
                    <a:pt x="2417185" y="1928891"/>
                  </a:lnTo>
                  <a:lnTo>
                    <a:pt x="2414407" y="1942779"/>
                  </a:lnTo>
                  <a:lnTo>
                    <a:pt x="2409247" y="1973730"/>
                  </a:lnTo>
                  <a:lnTo>
                    <a:pt x="2396546" y="2032061"/>
                  </a:lnTo>
                  <a:lnTo>
                    <a:pt x="2380669" y="2087218"/>
                  </a:lnTo>
                  <a:lnTo>
                    <a:pt x="2361618" y="2139597"/>
                  </a:lnTo>
                  <a:lnTo>
                    <a:pt x="2338994" y="2191182"/>
                  </a:lnTo>
                  <a:lnTo>
                    <a:pt x="2313195" y="2241974"/>
                  </a:lnTo>
                  <a:lnTo>
                    <a:pt x="2269534" y="2319352"/>
                  </a:lnTo>
                  <a:lnTo>
                    <a:pt x="2235797" y="2373714"/>
                  </a:lnTo>
                  <a:lnTo>
                    <a:pt x="2219127" y="2400301"/>
                  </a:lnTo>
                  <a:lnTo>
                    <a:pt x="2195709" y="2450299"/>
                  </a:lnTo>
                  <a:lnTo>
                    <a:pt x="2181817" y="2493551"/>
                  </a:lnTo>
                  <a:lnTo>
                    <a:pt x="2174673" y="2531248"/>
                  </a:lnTo>
                  <a:lnTo>
                    <a:pt x="2173482" y="2561405"/>
                  </a:lnTo>
                  <a:lnTo>
                    <a:pt x="2175070" y="2584420"/>
                  </a:lnTo>
                  <a:lnTo>
                    <a:pt x="2180230" y="2606642"/>
                  </a:lnTo>
                  <a:lnTo>
                    <a:pt x="2181817" y="2609419"/>
                  </a:lnTo>
                  <a:lnTo>
                    <a:pt x="2201266" y="2585611"/>
                  </a:lnTo>
                  <a:lnTo>
                    <a:pt x="2314385" y="2441172"/>
                  </a:lnTo>
                  <a:lnTo>
                    <a:pt x="2401706" y="2320542"/>
                  </a:lnTo>
                  <a:lnTo>
                    <a:pt x="2442190" y="2260624"/>
                  </a:lnTo>
                  <a:lnTo>
                    <a:pt x="2472356" y="2212610"/>
                  </a:lnTo>
                  <a:lnTo>
                    <a:pt x="2516016" y="2137613"/>
                  </a:lnTo>
                  <a:lnTo>
                    <a:pt x="2562454" y="2045156"/>
                  </a:lnTo>
                  <a:lnTo>
                    <a:pt x="2594207" y="1975714"/>
                  </a:lnTo>
                  <a:lnTo>
                    <a:pt x="2606115" y="1951509"/>
                  </a:lnTo>
                  <a:lnTo>
                    <a:pt x="2631914" y="1905082"/>
                  </a:lnTo>
                  <a:lnTo>
                    <a:pt x="2659697" y="1861433"/>
                  </a:lnTo>
                  <a:lnTo>
                    <a:pt x="2689466" y="1820165"/>
                  </a:lnTo>
                  <a:lnTo>
                    <a:pt x="2720425" y="1783262"/>
                  </a:lnTo>
                  <a:lnTo>
                    <a:pt x="2750987" y="1750327"/>
                  </a:lnTo>
                  <a:lnTo>
                    <a:pt x="2781549" y="1722153"/>
                  </a:lnTo>
                  <a:lnTo>
                    <a:pt x="2811317" y="1699535"/>
                  </a:lnTo>
                  <a:lnTo>
                    <a:pt x="2825209" y="1690805"/>
                  </a:lnTo>
                  <a:lnTo>
                    <a:pt x="2840292" y="1682869"/>
                  </a:lnTo>
                  <a:lnTo>
                    <a:pt x="2881968" y="1670568"/>
                  </a:lnTo>
                  <a:lnTo>
                    <a:pt x="2934757" y="1662235"/>
                  </a:lnTo>
                  <a:lnTo>
                    <a:pt x="2995087" y="1656680"/>
                  </a:lnTo>
                  <a:lnTo>
                    <a:pt x="3161393" y="1651521"/>
                  </a:lnTo>
                  <a:lnTo>
                    <a:pt x="3277291" y="1651521"/>
                  </a:lnTo>
                  <a:lnTo>
                    <a:pt x="3375724" y="1651124"/>
                  </a:lnTo>
                  <a:lnTo>
                    <a:pt x="3522184" y="1646363"/>
                  </a:lnTo>
                  <a:lnTo>
                    <a:pt x="3641257" y="1633665"/>
                  </a:lnTo>
                  <a:lnTo>
                    <a:pt x="3714686" y="1621760"/>
                  </a:lnTo>
                  <a:lnTo>
                    <a:pt x="3727784" y="1619776"/>
                  </a:lnTo>
                  <a:lnTo>
                    <a:pt x="3754774" y="1611840"/>
                  </a:lnTo>
                  <a:lnTo>
                    <a:pt x="3800022" y="1594380"/>
                  </a:lnTo>
                  <a:lnTo>
                    <a:pt x="3865909" y="1559461"/>
                  </a:lnTo>
                  <a:lnTo>
                    <a:pt x="3934971" y="1512241"/>
                  </a:lnTo>
                  <a:lnTo>
                    <a:pt x="3969899" y="1484464"/>
                  </a:lnTo>
                  <a:lnTo>
                    <a:pt x="3991333" y="1465814"/>
                  </a:lnTo>
                  <a:lnTo>
                    <a:pt x="4034199" y="1424149"/>
                  </a:lnTo>
                  <a:lnTo>
                    <a:pt x="4095323" y="1356692"/>
                  </a:lnTo>
                  <a:lnTo>
                    <a:pt x="4169149" y="1266219"/>
                  </a:lnTo>
                  <a:lnTo>
                    <a:pt x="4231067" y="1189238"/>
                  </a:lnTo>
                  <a:lnTo>
                    <a:pt x="4256469" y="1161858"/>
                  </a:lnTo>
                  <a:lnTo>
                    <a:pt x="4268773" y="1150747"/>
                  </a:lnTo>
                  <a:lnTo>
                    <a:pt x="4296953" y="1130510"/>
                  </a:lnTo>
                  <a:lnTo>
                    <a:pt x="4327119" y="1115035"/>
                  </a:lnTo>
                  <a:lnTo>
                    <a:pt x="4356887" y="1102733"/>
                  </a:lnTo>
                  <a:lnTo>
                    <a:pt x="4421981" y="1083687"/>
                  </a:lnTo>
                  <a:lnTo>
                    <a:pt x="4429592" y="1082685"/>
                  </a:lnTo>
                  <a:lnTo>
                    <a:pt x="4392609" y="1094004"/>
                  </a:lnTo>
                  <a:lnTo>
                    <a:pt x="4355299" y="1112257"/>
                  </a:lnTo>
                  <a:lnTo>
                    <a:pt x="4333469" y="1126145"/>
                  </a:lnTo>
                  <a:lnTo>
                    <a:pt x="4322356" y="1134081"/>
                  </a:lnTo>
                  <a:lnTo>
                    <a:pt x="4297747" y="1157890"/>
                  </a:lnTo>
                  <a:lnTo>
                    <a:pt x="4256469" y="1206698"/>
                  </a:lnTo>
                  <a:lnTo>
                    <a:pt x="4199314" y="1287250"/>
                  </a:lnTo>
                  <a:lnTo>
                    <a:pt x="4145334" y="1372167"/>
                  </a:lnTo>
                  <a:lnTo>
                    <a:pt x="4122313" y="1411054"/>
                  </a:lnTo>
                  <a:lnTo>
                    <a:pt x="4100086" y="1446371"/>
                  </a:lnTo>
                  <a:lnTo>
                    <a:pt x="4054838" y="1508273"/>
                  </a:lnTo>
                  <a:lnTo>
                    <a:pt x="4008400" y="1559461"/>
                  </a:lnTo>
                  <a:lnTo>
                    <a:pt x="3959580" y="1604698"/>
                  </a:lnTo>
                  <a:lnTo>
                    <a:pt x="3933781" y="1625332"/>
                  </a:lnTo>
                  <a:lnTo>
                    <a:pt x="3919889" y="1635649"/>
                  </a:lnTo>
                  <a:lnTo>
                    <a:pt x="3882976" y="1657076"/>
                  </a:lnTo>
                  <a:lnTo>
                    <a:pt x="3834950" y="1679298"/>
                  </a:lnTo>
                  <a:lnTo>
                    <a:pt x="3775810" y="1701122"/>
                  </a:lnTo>
                  <a:lnTo>
                    <a:pt x="3705954" y="1720963"/>
                  </a:lnTo>
                  <a:lnTo>
                    <a:pt x="3626175" y="1738819"/>
                  </a:lnTo>
                  <a:lnTo>
                    <a:pt x="3535679" y="1752707"/>
                  </a:lnTo>
                  <a:lnTo>
                    <a:pt x="3434864" y="1762231"/>
                  </a:lnTo>
                  <a:lnTo>
                    <a:pt x="3380487" y="1764215"/>
                  </a:lnTo>
                  <a:lnTo>
                    <a:pt x="3278084" y="1766596"/>
                  </a:lnTo>
                  <a:lnTo>
                    <a:pt x="3137975" y="1765802"/>
                  </a:lnTo>
                  <a:lnTo>
                    <a:pt x="3064546" y="1767786"/>
                  </a:lnTo>
                  <a:lnTo>
                    <a:pt x="3020886" y="1773342"/>
                  </a:lnTo>
                  <a:lnTo>
                    <a:pt x="2976432" y="1784452"/>
                  </a:lnTo>
                  <a:lnTo>
                    <a:pt x="2927612" y="1801118"/>
                  </a:lnTo>
                  <a:lnTo>
                    <a:pt x="2898638" y="1813419"/>
                  </a:lnTo>
                  <a:lnTo>
                    <a:pt x="2884349" y="1820165"/>
                  </a:lnTo>
                  <a:lnTo>
                    <a:pt x="2856565" y="1837625"/>
                  </a:lnTo>
                  <a:lnTo>
                    <a:pt x="2830766" y="1858656"/>
                  </a:lnTo>
                  <a:lnTo>
                    <a:pt x="2806554" y="1884051"/>
                  </a:lnTo>
                  <a:lnTo>
                    <a:pt x="2773214" y="1926113"/>
                  </a:lnTo>
                  <a:lnTo>
                    <a:pt x="2732729" y="1991984"/>
                  </a:lnTo>
                  <a:lnTo>
                    <a:pt x="2678749" y="2099916"/>
                  </a:lnTo>
                  <a:lnTo>
                    <a:pt x="2628738" y="2210229"/>
                  </a:lnTo>
                  <a:lnTo>
                    <a:pt x="2596192" y="2278480"/>
                  </a:lnTo>
                  <a:lnTo>
                    <a:pt x="2579522" y="2309828"/>
                  </a:lnTo>
                  <a:lnTo>
                    <a:pt x="2532686" y="2393158"/>
                  </a:lnTo>
                  <a:lnTo>
                    <a:pt x="2461639" y="2515772"/>
                  </a:lnTo>
                  <a:lnTo>
                    <a:pt x="2401706" y="2610213"/>
                  </a:lnTo>
                  <a:lnTo>
                    <a:pt x="2335025" y="2709019"/>
                  </a:lnTo>
                  <a:lnTo>
                    <a:pt x="2291364" y="2771318"/>
                  </a:lnTo>
                  <a:lnTo>
                    <a:pt x="2312004" y="2766953"/>
                  </a:lnTo>
                  <a:lnTo>
                    <a:pt x="2447747" y="2726082"/>
                  </a:lnTo>
                  <a:lnTo>
                    <a:pt x="2540227" y="2690369"/>
                  </a:lnTo>
                  <a:lnTo>
                    <a:pt x="2607305" y="2660608"/>
                  </a:lnTo>
                  <a:lnTo>
                    <a:pt x="2641440" y="2643545"/>
                  </a:lnTo>
                  <a:lnTo>
                    <a:pt x="2681131" y="2624101"/>
                  </a:lnTo>
                  <a:lnTo>
                    <a:pt x="2752178" y="2591563"/>
                  </a:lnTo>
                  <a:lnTo>
                    <a:pt x="2842673" y="2554263"/>
                  </a:lnTo>
                  <a:lnTo>
                    <a:pt x="2941107" y="2516566"/>
                  </a:lnTo>
                  <a:lnTo>
                    <a:pt x="3006201" y="2487996"/>
                  </a:lnTo>
                  <a:lnTo>
                    <a:pt x="3049067" y="2465377"/>
                  </a:lnTo>
                  <a:lnTo>
                    <a:pt x="3070500" y="2451886"/>
                  </a:lnTo>
                  <a:lnTo>
                    <a:pt x="3096696" y="2435220"/>
                  </a:lnTo>
                  <a:lnTo>
                    <a:pt x="3139563" y="2403872"/>
                  </a:lnTo>
                  <a:lnTo>
                    <a:pt x="3173697" y="2374905"/>
                  </a:lnTo>
                  <a:lnTo>
                    <a:pt x="3199893" y="2347922"/>
                  </a:lnTo>
                  <a:lnTo>
                    <a:pt x="3231249" y="2309431"/>
                  </a:lnTo>
                  <a:lnTo>
                    <a:pt x="3266574" y="2263005"/>
                  </a:lnTo>
                  <a:lnTo>
                    <a:pt x="3287213" y="2241180"/>
                  </a:lnTo>
                  <a:lnTo>
                    <a:pt x="3298724" y="2229673"/>
                  </a:lnTo>
                  <a:lnTo>
                    <a:pt x="3324920" y="2207054"/>
                  </a:lnTo>
                  <a:lnTo>
                    <a:pt x="3356276" y="2184833"/>
                  </a:lnTo>
                  <a:lnTo>
                    <a:pt x="3391998" y="2163802"/>
                  </a:lnTo>
                  <a:lnTo>
                    <a:pt x="3433276" y="2144755"/>
                  </a:lnTo>
                  <a:lnTo>
                    <a:pt x="3481303" y="2128883"/>
                  </a:lnTo>
                  <a:lnTo>
                    <a:pt x="3534489" y="2116582"/>
                  </a:lnTo>
                  <a:lnTo>
                    <a:pt x="3594819" y="2108249"/>
                  </a:lnTo>
                  <a:lnTo>
                    <a:pt x="3627763" y="2106662"/>
                  </a:lnTo>
                  <a:lnTo>
                    <a:pt x="3658722" y="2105868"/>
                  </a:lnTo>
                  <a:lnTo>
                    <a:pt x="3713098" y="2107852"/>
                  </a:lnTo>
                  <a:lnTo>
                    <a:pt x="3757949" y="2113011"/>
                  </a:lnTo>
                  <a:lnTo>
                    <a:pt x="3794068" y="2120550"/>
                  </a:lnTo>
                  <a:lnTo>
                    <a:pt x="3834156" y="2132851"/>
                  </a:lnTo>
                  <a:lnTo>
                    <a:pt x="3859955" y="2145946"/>
                  </a:lnTo>
                  <a:lnTo>
                    <a:pt x="3861940" y="2147533"/>
                  </a:lnTo>
                  <a:lnTo>
                    <a:pt x="3853208" y="2146343"/>
                  </a:lnTo>
                  <a:lnTo>
                    <a:pt x="3765490" y="2141184"/>
                  </a:lnTo>
                  <a:lnTo>
                    <a:pt x="3667454" y="2141184"/>
                  </a:lnTo>
                  <a:lnTo>
                    <a:pt x="3597597" y="2145946"/>
                  </a:lnTo>
                  <a:lnTo>
                    <a:pt x="3528932" y="2156263"/>
                  </a:lnTo>
                  <a:lnTo>
                    <a:pt x="3482096" y="2168564"/>
                  </a:lnTo>
                  <a:lnTo>
                    <a:pt x="3453916" y="2178881"/>
                  </a:lnTo>
                  <a:lnTo>
                    <a:pt x="3441215" y="2185627"/>
                  </a:lnTo>
                  <a:lnTo>
                    <a:pt x="3417003" y="2198325"/>
                  </a:lnTo>
                  <a:lnTo>
                    <a:pt x="3376121" y="2228482"/>
                  </a:lnTo>
                  <a:lnTo>
                    <a:pt x="3342781" y="2261417"/>
                  </a:lnTo>
                  <a:lnTo>
                    <a:pt x="3313806" y="2296337"/>
                  </a:lnTo>
                  <a:lnTo>
                    <a:pt x="3276894" y="2351096"/>
                  </a:lnTo>
                  <a:lnTo>
                    <a:pt x="3240775" y="2403872"/>
                  </a:lnTo>
                  <a:lnTo>
                    <a:pt x="3213785" y="2436807"/>
                  </a:lnTo>
                  <a:lnTo>
                    <a:pt x="3198702" y="2451886"/>
                  </a:lnTo>
                  <a:lnTo>
                    <a:pt x="3180047" y="2469346"/>
                  </a:lnTo>
                  <a:lnTo>
                    <a:pt x="3141150" y="2501090"/>
                  </a:lnTo>
                  <a:lnTo>
                    <a:pt x="3080026" y="2543946"/>
                  </a:lnTo>
                  <a:lnTo>
                    <a:pt x="2949839" y="2618943"/>
                  </a:lnTo>
                  <a:lnTo>
                    <a:pt x="2888932" y="2652474"/>
                  </a:lnTo>
                  <a:lnTo>
                    <a:pt x="2891235" y="2657078"/>
                  </a:lnTo>
                  <a:lnTo>
                    <a:pt x="2896791" y="2664619"/>
                  </a:lnTo>
                  <a:lnTo>
                    <a:pt x="2915047" y="2681685"/>
                  </a:lnTo>
                  <a:lnTo>
                    <a:pt x="2940447" y="2697957"/>
                  </a:lnTo>
                  <a:lnTo>
                    <a:pt x="2973388" y="2713435"/>
                  </a:lnTo>
                  <a:lnTo>
                    <a:pt x="2992438" y="2720182"/>
                  </a:lnTo>
                  <a:lnTo>
                    <a:pt x="3012678" y="2725738"/>
                  </a:lnTo>
                  <a:lnTo>
                    <a:pt x="3056731" y="2736057"/>
                  </a:lnTo>
                  <a:lnTo>
                    <a:pt x="3105150" y="2744391"/>
                  </a:lnTo>
                  <a:lnTo>
                    <a:pt x="3156347" y="2749550"/>
                  </a:lnTo>
                  <a:lnTo>
                    <a:pt x="3182938" y="2751535"/>
                  </a:lnTo>
                  <a:lnTo>
                    <a:pt x="3209528" y="2752725"/>
                  </a:lnTo>
                  <a:lnTo>
                    <a:pt x="3264694" y="2751535"/>
                  </a:lnTo>
                  <a:lnTo>
                    <a:pt x="3292872" y="2749154"/>
                  </a:lnTo>
                  <a:lnTo>
                    <a:pt x="3350022" y="2744788"/>
                  </a:lnTo>
                  <a:lnTo>
                    <a:pt x="3408363" y="2737644"/>
                  </a:lnTo>
                  <a:lnTo>
                    <a:pt x="3465910" y="2730897"/>
                  </a:lnTo>
                  <a:lnTo>
                    <a:pt x="3581003" y="2719388"/>
                  </a:lnTo>
                  <a:lnTo>
                    <a:pt x="3636566" y="2716610"/>
                  </a:lnTo>
                  <a:lnTo>
                    <a:pt x="3664347" y="2715419"/>
                  </a:lnTo>
                  <a:lnTo>
                    <a:pt x="3717528" y="2718594"/>
                  </a:lnTo>
                  <a:lnTo>
                    <a:pt x="3767931" y="2726928"/>
                  </a:lnTo>
                  <a:lnTo>
                    <a:pt x="3813572" y="2739628"/>
                  </a:lnTo>
                  <a:lnTo>
                    <a:pt x="3834210" y="2748360"/>
                  </a:lnTo>
                  <a:lnTo>
                    <a:pt x="3854053" y="2757885"/>
                  </a:lnTo>
                  <a:lnTo>
                    <a:pt x="3888581" y="2777729"/>
                  </a:lnTo>
                  <a:lnTo>
                    <a:pt x="3931047" y="2808685"/>
                  </a:lnTo>
                  <a:lnTo>
                    <a:pt x="3952081" y="2826147"/>
                  </a:lnTo>
                  <a:lnTo>
                    <a:pt x="3984228" y="2855516"/>
                  </a:lnTo>
                  <a:lnTo>
                    <a:pt x="3990975" y="2862263"/>
                  </a:lnTo>
                  <a:lnTo>
                    <a:pt x="3983831" y="2855913"/>
                  </a:lnTo>
                  <a:lnTo>
                    <a:pt x="3949700" y="2828132"/>
                  </a:lnTo>
                  <a:lnTo>
                    <a:pt x="3928269" y="2811860"/>
                  </a:lnTo>
                  <a:lnTo>
                    <a:pt x="3885010" y="2783682"/>
                  </a:lnTo>
                  <a:lnTo>
                    <a:pt x="3850085" y="2765425"/>
                  </a:lnTo>
                  <a:lnTo>
                    <a:pt x="3830638" y="2757885"/>
                  </a:lnTo>
                  <a:lnTo>
                    <a:pt x="3810000" y="2750741"/>
                  </a:lnTo>
                  <a:lnTo>
                    <a:pt x="3765153" y="2740422"/>
                  </a:lnTo>
                  <a:lnTo>
                    <a:pt x="3716338" y="2734469"/>
                  </a:lnTo>
                  <a:lnTo>
                    <a:pt x="3664347" y="2734469"/>
                  </a:lnTo>
                  <a:lnTo>
                    <a:pt x="3637756" y="2737247"/>
                  </a:lnTo>
                  <a:lnTo>
                    <a:pt x="3582988" y="2742407"/>
                  </a:lnTo>
                  <a:lnTo>
                    <a:pt x="3469878" y="2759869"/>
                  </a:lnTo>
                  <a:lnTo>
                    <a:pt x="3412331" y="2769791"/>
                  </a:lnTo>
                  <a:lnTo>
                    <a:pt x="3354785" y="2779316"/>
                  </a:lnTo>
                  <a:lnTo>
                    <a:pt x="3296444" y="2786460"/>
                  </a:lnTo>
                  <a:lnTo>
                    <a:pt x="3267869" y="2790825"/>
                  </a:lnTo>
                  <a:lnTo>
                    <a:pt x="3210322" y="2795191"/>
                  </a:lnTo>
                  <a:lnTo>
                    <a:pt x="3181747" y="2794794"/>
                  </a:lnTo>
                  <a:lnTo>
                    <a:pt x="3153966" y="2794794"/>
                  </a:lnTo>
                  <a:lnTo>
                    <a:pt x="3099991" y="2791619"/>
                  </a:lnTo>
                  <a:lnTo>
                    <a:pt x="3048794" y="2786063"/>
                  </a:lnTo>
                  <a:lnTo>
                    <a:pt x="3000375" y="2777332"/>
                  </a:lnTo>
                  <a:lnTo>
                    <a:pt x="2977753" y="2771775"/>
                  </a:lnTo>
                  <a:lnTo>
                    <a:pt x="2955528" y="2765425"/>
                  </a:lnTo>
                  <a:lnTo>
                    <a:pt x="2915047" y="2749154"/>
                  </a:lnTo>
                  <a:lnTo>
                    <a:pt x="2880122" y="2728913"/>
                  </a:lnTo>
                  <a:lnTo>
                    <a:pt x="2851547" y="2705497"/>
                  </a:lnTo>
                  <a:lnTo>
                    <a:pt x="2841228" y="2692003"/>
                  </a:lnTo>
                  <a:lnTo>
                    <a:pt x="2834672" y="2681871"/>
                  </a:lnTo>
                  <a:lnTo>
                    <a:pt x="2809730" y="2695130"/>
                  </a:lnTo>
                  <a:lnTo>
                    <a:pt x="2726378" y="2736399"/>
                  </a:lnTo>
                  <a:lnTo>
                    <a:pt x="2668826" y="2766953"/>
                  </a:lnTo>
                  <a:lnTo>
                    <a:pt x="2609687" y="2804253"/>
                  </a:lnTo>
                  <a:lnTo>
                    <a:pt x="2550150" y="2849092"/>
                  </a:lnTo>
                  <a:lnTo>
                    <a:pt x="2506490" y="2889567"/>
                  </a:lnTo>
                  <a:lnTo>
                    <a:pt x="2477516" y="2920518"/>
                  </a:lnTo>
                  <a:lnTo>
                    <a:pt x="2448541" y="2954247"/>
                  </a:lnTo>
                  <a:lnTo>
                    <a:pt x="2421551" y="2991944"/>
                  </a:lnTo>
                  <a:lnTo>
                    <a:pt x="2407659" y="3011784"/>
                  </a:lnTo>
                  <a:lnTo>
                    <a:pt x="2393767" y="3034006"/>
                  </a:lnTo>
                  <a:lnTo>
                    <a:pt x="2368762" y="3079242"/>
                  </a:lnTo>
                  <a:lnTo>
                    <a:pt x="2347726" y="3126066"/>
                  </a:lnTo>
                  <a:lnTo>
                    <a:pt x="2329865" y="3174079"/>
                  </a:lnTo>
                  <a:lnTo>
                    <a:pt x="2315576" y="3222887"/>
                  </a:lnTo>
                  <a:lnTo>
                    <a:pt x="2303669" y="3272885"/>
                  </a:lnTo>
                  <a:lnTo>
                    <a:pt x="2290571" y="3348676"/>
                  </a:lnTo>
                  <a:lnTo>
                    <a:pt x="2281839" y="3452243"/>
                  </a:lnTo>
                  <a:lnTo>
                    <a:pt x="2279457" y="3557794"/>
                  </a:lnTo>
                  <a:lnTo>
                    <a:pt x="2284220" y="3716915"/>
                  </a:lnTo>
                  <a:lnTo>
                    <a:pt x="2289777" y="3822466"/>
                  </a:lnTo>
                  <a:lnTo>
                    <a:pt x="2293349" y="3878416"/>
                  </a:lnTo>
                  <a:lnTo>
                    <a:pt x="2307241" y="4016903"/>
                  </a:lnTo>
                  <a:lnTo>
                    <a:pt x="2337406" y="4258163"/>
                  </a:lnTo>
                  <a:lnTo>
                    <a:pt x="2407659" y="4721637"/>
                  </a:lnTo>
                  <a:lnTo>
                    <a:pt x="2422345" y="4810125"/>
                  </a:lnTo>
                  <a:lnTo>
                    <a:pt x="1739262" y="4810125"/>
                  </a:lnTo>
                  <a:lnTo>
                    <a:pt x="1857144" y="4274432"/>
                  </a:lnTo>
                  <a:lnTo>
                    <a:pt x="1866273" y="4218085"/>
                  </a:lnTo>
                  <a:lnTo>
                    <a:pt x="1908346" y="3914129"/>
                  </a:lnTo>
                  <a:lnTo>
                    <a:pt x="1926604" y="3748263"/>
                  </a:lnTo>
                  <a:lnTo>
                    <a:pt x="1934145" y="3649060"/>
                  </a:lnTo>
                  <a:lnTo>
                    <a:pt x="1935733" y="3606602"/>
                  </a:lnTo>
                  <a:lnTo>
                    <a:pt x="1936923" y="3565730"/>
                  </a:lnTo>
                  <a:lnTo>
                    <a:pt x="1933351" y="3491924"/>
                  </a:lnTo>
                  <a:lnTo>
                    <a:pt x="1923825" y="3424863"/>
                  </a:lnTo>
                  <a:lnTo>
                    <a:pt x="1909933" y="3365342"/>
                  </a:lnTo>
                  <a:lnTo>
                    <a:pt x="1891675" y="3312169"/>
                  </a:lnTo>
                  <a:lnTo>
                    <a:pt x="1869448" y="3264552"/>
                  </a:lnTo>
                  <a:lnTo>
                    <a:pt x="1843252" y="3222490"/>
                  </a:lnTo>
                  <a:lnTo>
                    <a:pt x="1814278" y="3184397"/>
                  </a:lnTo>
                  <a:lnTo>
                    <a:pt x="1782525" y="3149080"/>
                  </a:lnTo>
                  <a:lnTo>
                    <a:pt x="1749185" y="3117733"/>
                  </a:lnTo>
                  <a:lnTo>
                    <a:pt x="1695602" y="3074877"/>
                  </a:lnTo>
                  <a:lnTo>
                    <a:pt x="1621776" y="3021705"/>
                  </a:lnTo>
                  <a:lnTo>
                    <a:pt x="1548348" y="2968929"/>
                  </a:lnTo>
                  <a:lnTo>
                    <a:pt x="1513420" y="2940359"/>
                  </a:lnTo>
                  <a:lnTo>
                    <a:pt x="1448723" y="2884409"/>
                  </a:lnTo>
                  <a:lnTo>
                    <a:pt x="1346320" y="2793936"/>
                  </a:lnTo>
                  <a:lnTo>
                    <a:pt x="1275273" y="2733224"/>
                  </a:lnTo>
                  <a:lnTo>
                    <a:pt x="1200654" y="2674496"/>
                  </a:lnTo>
                  <a:lnTo>
                    <a:pt x="1123654" y="2620927"/>
                  </a:lnTo>
                  <a:lnTo>
                    <a:pt x="1062926" y="2585611"/>
                  </a:lnTo>
                  <a:lnTo>
                    <a:pt x="1021648" y="2563786"/>
                  </a:lnTo>
                  <a:lnTo>
                    <a:pt x="979575" y="2545533"/>
                  </a:lnTo>
                  <a:lnTo>
                    <a:pt x="935518" y="2529661"/>
                  </a:lnTo>
                  <a:lnTo>
                    <a:pt x="914085" y="2522915"/>
                  </a:lnTo>
                  <a:lnTo>
                    <a:pt x="871218" y="2511011"/>
                  </a:lnTo>
                  <a:lnTo>
                    <a:pt x="797790" y="2495932"/>
                  </a:lnTo>
                  <a:lnTo>
                    <a:pt x="735475" y="2489583"/>
                  </a:lnTo>
                  <a:lnTo>
                    <a:pt x="679908" y="2487996"/>
                  </a:lnTo>
                  <a:lnTo>
                    <a:pt x="601716" y="2488789"/>
                  </a:lnTo>
                  <a:lnTo>
                    <a:pt x="514793" y="2484821"/>
                  </a:lnTo>
                  <a:lnTo>
                    <a:pt x="446127" y="2474504"/>
                  </a:lnTo>
                  <a:lnTo>
                    <a:pt x="406436" y="2465377"/>
                  </a:lnTo>
                  <a:lnTo>
                    <a:pt x="369920" y="2455854"/>
                  </a:lnTo>
                  <a:lnTo>
                    <a:pt x="306415" y="2436410"/>
                  </a:lnTo>
                  <a:lnTo>
                    <a:pt x="252832" y="2414983"/>
                  </a:lnTo>
                  <a:lnTo>
                    <a:pt x="207584" y="2390777"/>
                  </a:lnTo>
                  <a:lnTo>
                    <a:pt x="170274" y="2364588"/>
                  </a:lnTo>
                  <a:lnTo>
                    <a:pt x="138125" y="2335224"/>
                  </a:lnTo>
                  <a:lnTo>
                    <a:pt x="111135" y="2303082"/>
                  </a:lnTo>
                  <a:lnTo>
                    <a:pt x="86923" y="2268163"/>
                  </a:lnTo>
                  <a:lnTo>
                    <a:pt x="75413" y="2249116"/>
                  </a:lnTo>
                  <a:lnTo>
                    <a:pt x="66681" y="2233244"/>
                  </a:lnTo>
                  <a:lnTo>
                    <a:pt x="53980" y="2201896"/>
                  </a:lnTo>
                  <a:lnTo>
                    <a:pt x="46835" y="2171738"/>
                  </a:lnTo>
                  <a:lnTo>
                    <a:pt x="43660" y="2143962"/>
                  </a:lnTo>
                  <a:lnTo>
                    <a:pt x="44057" y="2108646"/>
                  </a:lnTo>
                  <a:lnTo>
                    <a:pt x="48423" y="2080472"/>
                  </a:lnTo>
                  <a:lnTo>
                    <a:pt x="49217" y="2077298"/>
                  </a:lnTo>
                  <a:lnTo>
                    <a:pt x="50408" y="2091186"/>
                  </a:lnTo>
                  <a:lnTo>
                    <a:pt x="65093" y="2153088"/>
                  </a:lnTo>
                  <a:lnTo>
                    <a:pt x="75016" y="2180865"/>
                  </a:lnTo>
                  <a:lnTo>
                    <a:pt x="87717" y="2208642"/>
                  </a:lnTo>
                  <a:lnTo>
                    <a:pt x="104784" y="2234434"/>
                  </a:lnTo>
                  <a:lnTo>
                    <a:pt x="114707" y="2245545"/>
                  </a:lnTo>
                  <a:lnTo>
                    <a:pt x="124233" y="2255862"/>
                  </a:lnTo>
                  <a:lnTo>
                    <a:pt x="151620" y="2278877"/>
                  </a:lnTo>
                  <a:lnTo>
                    <a:pt x="186548" y="2304273"/>
                  </a:lnTo>
                  <a:lnTo>
                    <a:pt x="229811" y="2329272"/>
                  </a:lnTo>
                  <a:lnTo>
                    <a:pt x="280616" y="2354271"/>
                  </a:lnTo>
                  <a:lnTo>
                    <a:pt x="339358" y="2375698"/>
                  </a:lnTo>
                  <a:lnTo>
                    <a:pt x="405245" y="2393555"/>
                  </a:lnTo>
                  <a:lnTo>
                    <a:pt x="478277" y="2406253"/>
                  </a:lnTo>
                  <a:lnTo>
                    <a:pt x="517571" y="2409824"/>
                  </a:lnTo>
                  <a:lnTo>
                    <a:pt x="553293" y="2411411"/>
                  </a:lnTo>
                  <a:lnTo>
                    <a:pt x="658077" y="2410618"/>
                  </a:lnTo>
                  <a:lnTo>
                    <a:pt x="789058" y="2412205"/>
                  </a:lnTo>
                  <a:lnTo>
                    <a:pt x="895430" y="2420538"/>
                  </a:lnTo>
                  <a:lnTo>
                    <a:pt x="967271" y="2430061"/>
                  </a:lnTo>
                  <a:lnTo>
                    <a:pt x="1002596" y="2437601"/>
                  </a:lnTo>
                  <a:lnTo>
                    <a:pt x="1037524" y="2445537"/>
                  </a:lnTo>
                  <a:lnTo>
                    <a:pt x="1109762" y="2470536"/>
                  </a:lnTo>
                  <a:lnTo>
                    <a:pt x="1183190" y="2503471"/>
                  </a:lnTo>
                  <a:lnTo>
                    <a:pt x="1257809" y="2544343"/>
                  </a:lnTo>
                  <a:lnTo>
                    <a:pt x="1332825" y="2591563"/>
                  </a:lnTo>
                  <a:lnTo>
                    <a:pt x="1407842" y="2643545"/>
                  </a:lnTo>
                  <a:lnTo>
                    <a:pt x="1482461" y="2700289"/>
                  </a:lnTo>
                  <a:lnTo>
                    <a:pt x="1555492" y="2759414"/>
                  </a:lnTo>
                  <a:lnTo>
                    <a:pt x="1592008" y="2789571"/>
                  </a:lnTo>
                  <a:lnTo>
                    <a:pt x="1626936" y="2818935"/>
                  </a:lnTo>
                  <a:lnTo>
                    <a:pt x="1687267" y="2866552"/>
                  </a:lnTo>
                  <a:lnTo>
                    <a:pt x="1758710" y="2917344"/>
                  </a:lnTo>
                  <a:lnTo>
                    <a:pt x="1818644" y="2951866"/>
                  </a:lnTo>
                  <a:lnTo>
                    <a:pt x="1845237" y="2962580"/>
                  </a:lnTo>
                  <a:lnTo>
                    <a:pt x="1847221" y="2962977"/>
                  </a:lnTo>
                  <a:lnTo>
                    <a:pt x="1789669" y="2876869"/>
                  </a:lnTo>
                  <a:lnTo>
                    <a:pt x="1692426" y="2740367"/>
                  </a:lnTo>
                  <a:lnTo>
                    <a:pt x="1612647" y="2639974"/>
                  </a:lnTo>
                  <a:lnTo>
                    <a:pt x="1547951" y="2568548"/>
                  </a:lnTo>
                  <a:lnTo>
                    <a:pt x="1494368" y="2518550"/>
                  </a:lnTo>
                  <a:lnTo>
                    <a:pt x="1448723" y="2483234"/>
                  </a:lnTo>
                  <a:lnTo>
                    <a:pt x="1407445" y="2454267"/>
                  </a:lnTo>
                  <a:lnTo>
                    <a:pt x="1367357" y="2425300"/>
                  </a:lnTo>
                  <a:lnTo>
                    <a:pt x="1346320" y="2408237"/>
                  </a:lnTo>
                  <a:lnTo>
                    <a:pt x="1326078" y="2391571"/>
                  </a:lnTo>
                  <a:lnTo>
                    <a:pt x="1260191" y="2349509"/>
                  </a:lnTo>
                  <a:lnTo>
                    <a:pt x="1169695" y="2299511"/>
                  </a:lnTo>
                  <a:lnTo>
                    <a:pt x="1059751" y="2247529"/>
                  </a:lnTo>
                  <a:lnTo>
                    <a:pt x="936312" y="2197134"/>
                  </a:lnTo>
                  <a:lnTo>
                    <a:pt x="837481" y="2164199"/>
                  </a:lnTo>
                  <a:lnTo>
                    <a:pt x="770403" y="2145152"/>
                  </a:lnTo>
                  <a:lnTo>
                    <a:pt x="703325" y="2129280"/>
                  </a:lnTo>
                  <a:lnTo>
                    <a:pt x="636644" y="2117375"/>
                  </a:lnTo>
                  <a:lnTo>
                    <a:pt x="570757" y="2109836"/>
                  </a:lnTo>
                  <a:lnTo>
                    <a:pt x="507648" y="2107455"/>
                  </a:lnTo>
                  <a:lnTo>
                    <a:pt x="476689" y="2108249"/>
                  </a:lnTo>
                  <a:lnTo>
                    <a:pt x="401673" y="2111820"/>
                  </a:lnTo>
                  <a:lnTo>
                    <a:pt x="315147" y="2111027"/>
                  </a:lnTo>
                  <a:lnTo>
                    <a:pt x="268311" y="2105074"/>
                  </a:lnTo>
                  <a:lnTo>
                    <a:pt x="227826" y="2093964"/>
                  </a:lnTo>
                  <a:lnTo>
                    <a:pt x="192501" y="2075710"/>
                  </a:lnTo>
                  <a:lnTo>
                    <a:pt x="158367" y="2049521"/>
                  </a:lnTo>
                  <a:lnTo>
                    <a:pt x="125423" y="2013808"/>
                  </a:lnTo>
                  <a:lnTo>
                    <a:pt x="107959" y="1991587"/>
                  </a:lnTo>
                  <a:lnTo>
                    <a:pt x="77794" y="1949922"/>
                  </a:lnTo>
                  <a:lnTo>
                    <a:pt x="35325" y="1884051"/>
                  </a:lnTo>
                  <a:lnTo>
                    <a:pt x="3175" y="1822149"/>
                  </a:lnTo>
                  <a:lnTo>
                    <a:pt x="0" y="1814610"/>
                  </a:lnTo>
                  <a:lnTo>
                    <a:pt x="11907" y="1832069"/>
                  </a:lnTo>
                  <a:lnTo>
                    <a:pt x="82160" y="1926113"/>
                  </a:lnTo>
                  <a:lnTo>
                    <a:pt x="127408" y="1976111"/>
                  </a:lnTo>
                  <a:lnTo>
                    <a:pt x="158367" y="2005475"/>
                  </a:lnTo>
                  <a:lnTo>
                    <a:pt x="173847" y="2017776"/>
                  </a:lnTo>
                  <a:lnTo>
                    <a:pt x="188135" y="2028093"/>
                  </a:lnTo>
                  <a:lnTo>
                    <a:pt x="217904" y="2041982"/>
                  </a:lnTo>
                  <a:lnTo>
                    <a:pt x="248069" y="2049521"/>
                  </a:lnTo>
                  <a:lnTo>
                    <a:pt x="278234" y="2051902"/>
                  </a:lnTo>
                  <a:lnTo>
                    <a:pt x="323879" y="2047537"/>
                  </a:lnTo>
                  <a:lnTo>
                    <a:pt x="388972" y="2035633"/>
                  </a:lnTo>
                  <a:lnTo>
                    <a:pt x="422709" y="2030474"/>
                  </a:lnTo>
                  <a:lnTo>
                    <a:pt x="461210" y="2026109"/>
                  </a:lnTo>
                  <a:lnTo>
                    <a:pt x="538607" y="2021348"/>
                  </a:lnTo>
                  <a:lnTo>
                    <a:pt x="613623" y="2021744"/>
                  </a:lnTo>
                  <a:lnTo>
                    <a:pt x="687846" y="2026903"/>
                  </a:lnTo>
                  <a:lnTo>
                    <a:pt x="759290" y="2036426"/>
                  </a:lnTo>
                  <a:lnTo>
                    <a:pt x="829146" y="2048727"/>
                  </a:lnTo>
                  <a:lnTo>
                    <a:pt x="896224" y="2064600"/>
                  </a:lnTo>
                  <a:lnTo>
                    <a:pt x="960523" y="2082456"/>
                  </a:lnTo>
                  <a:lnTo>
                    <a:pt x="1051019" y="2113011"/>
                  </a:lnTo>
                  <a:lnTo>
                    <a:pt x="1158979" y="2157056"/>
                  </a:lnTo>
                  <a:lnTo>
                    <a:pt x="1250665" y="2200705"/>
                  </a:lnTo>
                  <a:lnTo>
                    <a:pt x="1323696" y="2239990"/>
                  </a:lnTo>
                  <a:lnTo>
                    <a:pt x="1351480" y="2255465"/>
                  </a:lnTo>
                  <a:lnTo>
                    <a:pt x="1442770" y="2307844"/>
                  </a:lnTo>
                  <a:lnTo>
                    <a:pt x="1529296" y="2358636"/>
                  </a:lnTo>
                  <a:lnTo>
                    <a:pt x="1599946" y="2405459"/>
                  </a:lnTo>
                  <a:lnTo>
                    <a:pt x="1650751" y="2440378"/>
                  </a:lnTo>
                  <a:lnTo>
                    <a:pt x="1705921" y="2479266"/>
                  </a:lnTo>
                  <a:lnTo>
                    <a:pt x="1795226" y="2545533"/>
                  </a:lnTo>
                  <a:lnTo>
                    <a:pt x="1880562" y="2614578"/>
                  </a:lnTo>
                  <a:lnTo>
                    <a:pt x="1891675" y="2624101"/>
                  </a:lnTo>
                  <a:lnTo>
                    <a:pt x="1879768" y="2601086"/>
                  </a:lnTo>
                  <a:lnTo>
                    <a:pt x="1820628" y="2481647"/>
                  </a:lnTo>
                  <a:lnTo>
                    <a:pt x="1783319" y="2402285"/>
                  </a:lnTo>
                  <a:lnTo>
                    <a:pt x="1772205" y="2374111"/>
                  </a:lnTo>
                  <a:lnTo>
                    <a:pt x="1760695" y="2341970"/>
                  </a:lnTo>
                  <a:lnTo>
                    <a:pt x="1734102" y="2245148"/>
                  </a:lnTo>
                  <a:lnTo>
                    <a:pt x="1697189" y="2097932"/>
                  </a:lnTo>
                  <a:lnTo>
                    <a:pt x="1690442" y="2069361"/>
                  </a:lnTo>
                  <a:lnTo>
                    <a:pt x="1655514" y="2056664"/>
                  </a:lnTo>
                  <a:lnTo>
                    <a:pt x="1499131" y="1991587"/>
                  </a:lnTo>
                  <a:lnTo>
                    <a:pt x="1428878" y="1958652"/>
                  </a:lnTo>
                  <a:lnTo>
                    <a:pt x="1359418" y="1922145"/>
                  </a:lnTo>
                  <a:lnTo>
                    <a:pt x="1295119" y="1882861"/>
                  </a:lnTo>
                  <a:lnTo>
                    <a:pt x="1267335" y="1863021"/>
                  </a:lnTo>
                  <a:lnTo>
                    <a:pt x="1239155" y="1842386"/>
                  </a:lnTo>
                  <a:lnTo>
                    <a:pt x="1167314" y="1801118"/>
                  </a:lnTo>
                  <a:lnTo>
                    <a:pt x="1081184" y="1761834"/>
                  </a:lnTo>
                  <a:lnTo>
                    <a:pt x="986719" y="1724931"/>
                  </a:lnTo>
                  <a:lnTo>
                    <a:pt x="887492" y="1693186"/>
                  </a:lnTo>
                  <a:lnTo>
                    <a:pt x="787867" y="1668584"/>
                  </a:lnTo>
                  <a:lnTo>
                    <a:pt x="693799" y="1652711"/>
                  </a:lnTo>
                  <a:lnTo>
                    <a:pt x="630294" y="1647950"/>
                  </a:lnTo>
                  <a:lnTo>
                    <a:pt x="591000" y="1648347"/>
                  </a:lnTo>
                  <a:lnTo>
                    <a:pt x="573536" y="1649934"/>
                  </a:lnTo>
                  <a:lnTo>
                    <a:pt x="556071" y="1651918"/>
                  </a:lnTo>
                  <a:lnTo>
                    <a:pt x="522731" y="1658267"/>
                  </a:lnTo>
                  <a:lnTo>
                    <a:pt x="476292" y="1672155"/>
                  </a:lnTo>
                  <a:lnTo>
                    <a:pt x="421122" y="1696361"/>
                  </a:lnTo>
                  <a:lnTo>
                    <a:pt x="373890" y="1724534"/>
                  </a:lnTo>
                  <a:lnTo>
                    <a:pt x="335786" y="1753501"/>
                  </a:lnTo>
                  <a:lnTo>
                    <a:pt x="306415" y="1779691"/>
                  </a:lnTo>
                  <a:lnTo>
                    <a:pt x="278631" y="1809054"/>
                  </a:lnTo>
                  <a:lnTo>
                    <a:pt x="275059" y="1813419"/>
                  </a:lnTo>
                  <a:lnTo>
                    <a:pt x="285378" y="1799134"/>
                  </a:lnTo>
                  <a:lnTo>
                    <a:pt x="349281" y="1722947"/>
                  </a:lnTo>
                  <a:lnTo>
                    <a:pt x="389766" y="1684456"/>
                  </a:lnTo>
                  <a:lnTo>
                    <a:pt x="418343" y="1662235"/>
                  </a:lnTo>
                  <a:lnTo>
                    <a:pt x="432632" y="1653505"/>
                  </a:lnTo>
                  <a:lnTo>
                    <a:pt x="458828" y="1639220"/>
                  </a:lnTo>
                  <a:lnTo>
                    <a:pt x="500504" y="1621760"/>
                  </a:lnTo>
                  <a:lnTo>
                    <a:pt x="530669" y="1611840"/>
                  </a:lnTo>
                  <a:lnTo>
                    <a:pt x="563613" y="1604301"/>
                  </a:lnTo>
                  <a:lnTo>
                    <a:pt x="600129" y="1598745"/>
                  </a:lnTo>
                  <a:lnTo>
                    <a:pt x="662840" y="1592793"/>
                  </a:lnTo>
                  <a:lnTo>
                    <a:pt x="712454" y="1592396"/>
                  </a:lnTo>
                  <a:lnTo>
                    <a:pt x="764053" y="1592793"/>
                  </a:lnTo>
                  <a:lnTo>
                    <a:pt x="865662" y="1599539"/>
                  </a:lnTo>
                  <a:lnTo>
                    <a:pt x="943853" y="1611443"/>
                  </a:lnTo>
                  <a:lnTo>
                    <a:pt x="997833" y="1622951"/>
                  </a:lnTo>
                  <a:lnTo>
                    <a:pt x="1054591" y="1637236"/>
                  </a:lnTo>
                  <a:lnTo>
                    <a:pt x="1113731" y="1655886"/>
                  </a:lnTo>
                  <a:lnTo>
                    <a:pt x="1145087" y="1665806"/>
                  </a:lnTo>
                  <a:lnTo>
                    <a:pt x="1174061" y="1675726"/>
                  </a:lnTo>
                  <a:lnTo>
                    <a:pt x="1204226" y="1680885"/>
                  </a:lnTo>
                  <a:lnTo>
                    <a:pt x="1218118" y="1680488"/>
                  </a:lnTo>
                  <a:lnTo>
                    <a:pt x="1228041" y="1676123"/>
                  </a:lnTo>
                  <a:lnTo>
                    <a:pt x="1233201" y="1669774"/>
                  </a:lnTo>
                  <a:lnTo>
                    <a:pt x="1234392" y="1659854"/>
                  </a:lnTo>
                  <a:lnTo>
                    <a:pt x="1233598" y="1647950"/>
                  </a:lnTo>
                  <a:lnTo>
                    <a:pt x="1221294" y="1610253"/>
                  </a:lnTo>
                  <a:lnTo>
                    <a:pt x="1195891" y="1552715"/>
                  </a:lnTo>
                  <a:lnTo>
                    <a:pt x="1181206" y="1512638"/>
                  </a:lnTo>
                  <a:lnTo>
                    <a:pt x="1176046" y="1493194"/>
                  </a:lnTo>
                  <a:lnTo>
                    <a:pt x="1172870" y="1475734"/>
                  </a:lnTo>
                  <a:lnTo>
                    <a:pt x="1171283" y="1432879"/>
                  </a:lnTo>
                  <a:lnTo>
                    <a:pt x="1174061" y="1354311"/>
                  </a:lnTo>
                  <a:lnTo>
                    <a:pt x="1178030" y="1264235"/>
                  </a:lnTo>
                  <a:lnTo>
                    <a:pt x="1178030" y="1202729"/>
                  </a:lnTo>
                  <a:lnTo>
                    <a:pt x="1173267" y="1142811"/>
                  </a:lnTo>
                  <a:lnTo>
                    <a:pt x="1162948" y="1086861"/>
                  </a:lnTo>
                  <a:lnTo>
                    <a:pt x="1155010" y="1061068"/>
                  </a:lnTo>
                  <a:lnTo>
                    <a:pt x="1136752" y="1013451"/>
                  </a:lnTo>
                  <a:lnTo>
                    <a:pt x="1109762" y="953137"/>
                  </a:lnTo>
                  <a:lnTo>
                    <a:pt x="1089519" y="916630"/>
                  </a:lnTo>
                  <a:lnTo>
                    <a:pt x="1066895" y="881314"/>
                  </a:lnTo>
                  <a:lnTo>
                    <a:pt x="1039112" y="845998"/>
                  </a:lnTo>
                  <a:lnTo>
                    <a:pt x="1006168" y="809095"/>
                  </a:lnTo>
                  <a:lnTo>
                    <a:pt x="966477" y="769414"/>
                  </a:lnTo>
                  <a:lnTo>
                    <a:pt x="943456" y="747589"/>
                  </a:lnTo>
                  <a:lnTo>
                    <a:pt x="920435" y="725765"/>
                  </a:lnTo>
                  <a:lnTo>
                    <a:pt x="880744" y="684497"/>
                  </a:lnTo>
                  <a:lnTo>
                    <a:pt x="848595" y="645609"/>
                  </a:lnTo>
                  <a:lnTo>
                    <a:pt x="823192" y="606325"/>
                  </a:lnTo>
                  <a:lnTo>
                    <a:pt x="801759" y="565850"/>
                  </a:lnTo>
                  <a:lnTo>
                    <a:pt x="785089" y="522598"/>
                  </a:lnTo>
                  <a:lnTo>
                    <a:pt x="770403" y="475378"/>
                  </a:lnTo>
                  <a:lnTo>
                    <a:pt x="758099" y="422205"/>
                  </a:lnTo>
                  <a:lnTo>
                    <a:pt x="752145" y="393238"/>
                  </a:lnTo>
                  <a:lnTo>
                    <a:pt x="723568" y="246022"/>
                  </a:lnTo>
                  <a:lnTo>
                    <a:pt x="721403" y="232026"/>
                  </a:lnTo>
                  <a:lnTo>
                    <a:pt x="731903" y="284512"/>
                  </a:lnTo>
                  <a:lnTo>
                    <a:pt x="748970" y="348399"/>
                  </a:lnTo>
                  <a:lnTo>
                    <a:pt x="773975" y="421808"/>
                  </a:lnTo>
                  <a:lnTo>
                    <a:pt x="798981" y="480139"/>
                  </a:lnTo>
                  <a:lnTo>
                    <a:pt x="818429" y="519027"/>
                  </a:lnTo>
                  <a:lnTo>
                    <a:pt x="840656" y="557121"/>
                  </a:lnTo>
                  <a:lnTo>
                    <a:pt x="865662" y="593627"/>
                  </a:lnTo>
                  <a:lnTo>
                    <a:pt x="893445" y="628546"/>
                  </a:lnTo>
                  <a:lnTo>
                    <a:pt x="924801" y="659894"/>
                  </a:lnTo>
                  <a:lnTo>
                    <a:pt x="941869" y="674973"/>
                  </a:lnTo>
                  <a:lnTo>
                    <a:pt x="1004977" y="726162"/>
                  </a:lnTo>
                  <a:lnTo>
                    <a:pt x="1075230" y="786477"/>
                  </a:lnTo>
                  <a:lnTo>
                    <a:pt x="1111746" y="821793"/>
                  </a:lnTo>
                  <a:lnTo>
                    <a:pt x="1141118" y="857109"/>
                  </a:lnTo>
                  <a:lnTo>
                    <a:pt x="1165329" y="894409"/>
                  </a:lnTo>
                  <a:lnTo>
                    <a:pt x="1184778" y="937264"/>
                  </a:lnTo>
                  <a:lnTo>
                    <a:pt x="1202242" y="988056"/>
                  </a:lnTo>
                  <a:lnTo>
                    <a:pt x="1210577" y="1018610"/>
                  </a:lnTo>
                  <a:lnTo>
                    <a:pt x="1225660" y="1078528"/>
                  </a:lnTo>
                  <a:lnTo>
                    <a:pt x="1249871" y="1181302"/>
                  </a:lnTo>
                  <a:lnTo>
                    <a:pt x="1266144" y="1272568"/>
                  </a:lnTo>
                  <a:lnTo>
                    <a:pt x="1276861" y="1364231"/>
                  </a:lnTo>
                  <a:lnTo>
                    <a:pt x="1280830" y="1413832"/>
                  </a:lnTo>
                  <a:lnTo>
                    <a:pt x="1283609" y="1440022"/>
                  </a:lnTo>
                  <a:lnTo>
                    <a:pt x="1295913" y="1496369"/>
                  </a:lnTo>
                  <a:lnTo>
                    <a:pt x="1315758" y="1553906"/>
                  </a:lnTo>
                  <a:lnTo>
                    <a:pt x="1341557" y="1611840"/>
                  </a:lnTo>
                  <a:lnTo>
                    <a:pt x="1372516" y="1668187"/>
                  </a:lnTo>
                  <a:lnTo>
                    <a:pt x="1406254" y="1720169"/>
                  </a:lnTo>
                  <a:lnTo>
                    <a:pt x="1442770" y="1765802"/>
                  </a:lnTo>
                  <a:lnTo>
                    <a:pt x="1480079" y="1803896"/>
                  </a:lnTo>
                  <a:lnTo>
                    <a:pt x="1498337" y="1818181"/>
                  </a:lnTo>
                  <a:lnTo>
                    <a:pt x="1516595" y="1831673"/>
                  </a:lnTo>
                  <a:lnTo>
                    <a:pt x="1549935" y="1851116"/>
                  </a:lnTo>
                  <a:lnTo>
                    <a:pt x="1578910" y="1863814"/>
                  </a:lnTo>
                  <a:lnTo>
                    <a:pt x="1603518" y="1871354"/>
                  </a:lnTo>
                  <a:lnTo>
                    <a:pt x="1632890" y="1875322"/>
                  </a:lnTo>
                  <a:lnTo>
                    <a:pt x="1653926" y="1873338"/>
                  </a:lnTo>
                  <a:lnTo>
                    <a:pt x="1655911" y="1872544"/>
                  </a:lnTo>
                  <a:lnTo>
                    <a:pt x="1653529" y="1856275"/>
                  </a:lnTo>
                  <a:lnTo>
                    <a:pt x="1633287" y="1764215"/>
                  </a:lnTo>
                  <a:lnTo>
                    <a:pt x="1611060" y="1690805"/>
                  </a:lnTo>
                  <a:lnTo>
                    <a:pt x="1596771" y="1656283"/>
                  </a:lnTo>
                  <a:lnTo>
                    <a:pt x="1582482" y="1623744"/>
                  </a:lnTo>
                  <a:lnTo>
                    <a:pt x="1556286" y="1563033"/>
                  </a:lnTo>
                  <a:lnTo>
                    <a:pt x="1532868" y="1497956"/>
                  </a:lnTo>
                  <a:lnTo>
                    <a:pt x="1513817" y="1418197"/>
                  </a:lnTo>
                  <a:lnTo>
                    <a:pt x="1506275" y="1369389"/>
                  </a:lnTo>
                  <a:lnTo>
                    <a:pt x="1503100" y="1343597"/>
                  </a:lnTo>
                  <a:lnTo>
                    <a:pt x="1503100" y="1293202"/>
                  </a:lnTo>
                  <a:lnTo>
                    <a:pt x="1510244" y="1242014"/>
                  </a:lnTo>
                  <a:lnTo>
                    <a:pt x="1522549" y="1189238"/>
                  </a:lnTo>
                  <a:lnTo>
                    <a:pt x="1547951" y="1104321"/>
                  </a:lnTo>
                  <a:lnTo>
                    <a:pt x="1590023" y="970596"/>
                  </a:lnTo>
                  <a:lnTo>
                    <a:pt x="1611854" y="890044"/>
                  </a:lnTo>
                  <a:lnTo>
                    <a:pt x="1617410" y="865045"/>
                  </a:lnTo>
                  <a:lnTo>
                    <a:pt x="1624555" y="814650"/>
                  </a:lnTo>
                  <a:lnTo>
                    <a:pt x="1626936" y="765049"/>
                  </a:lnTo>
                  <a:lnTo>
                    <a:pt x="1624555" y="714654"/>
                  </a:lnTo>
                  <a:lnTo>
                    <a:pt x="1617807" y="664656"/>
                  </a:lnTo>
                  <a:lnTo>
                    <a:pt x="1607091" y="615848"/>
                  </a:lnTo>
                  <a:lnTo>
                    <a:pt x="1591611" y="567438"/>
                  </a:lnTo>
                  <a:lnTo>
                    <a:pt x="1572559" y="520614"/>
                  </a:lnTo>
                  <a:lnTo>
                    <a:pt x="1549935" y="475378"/>
                  </a:lnTo>
                  <a:lnTo>
                    <a:pt x="1523739" y="431729"/>
                  </a:lnTo>
                  <a:lnTo>
                    <a:pt x="1494368" y="390064"/>
                  </a:lnTo>
                  <a:lnTo>
                    <a:pt x="1461821" y="350780"/>
                  </a:lnTo>
                  <a:lnTo>
                    <a:pt x="1426893" y="315067"/>
                  </a:lnTo>
                  <a:lnTo>
                    <a:pt x="1389584" y="280941"/>
                  </a:lnTo>
                  <a:lnTo>
                    <a:pt x="1349496" y="250387"/>
                  </a:lnTo>
                  <a:lnTo>
                    <a:pt x="1306629" y="223800"/>
                  </a:lnTo>
                  <a:lnTo>
                    <a:pt x="1285196" y="211896"/>
                  </a:lnTo>
                  <a:lnTo>
                    <a:pt x="1242330" y="190468"/>
                  </a:lnTo>
                  <a:lnTo>
                    <a:pt x="1171680" y="157136"/>
                  </a:lnTo>
                  <a:lnTo>
                    <a:pt x="1117700" y="134915"/>
                  </a:lnTo>
                  <a:lnTo>
                    <a:pt x="1077612" y="121027"/>
                  </a:lnTo>
                  <a:lnTo>
                    <a:pt x="1049431" y="114281"/>
                  </a:lnTo>
                  <a:lnTo>
                    <a:pt x="1043178" y="113447"/>
                  </a:lnTo>
                  <a:lnTo>
                    <a:pt x="1061736" y="113091"/>
                  </a:lnTo>
                  <a:lnTo>
                    <a:pt x="1116906" y="119836"/>
                  </a:lnTo>
                  <a:lnTo>
                    <a:pt x="1162551" y="129757"/>
                  </a:lnTo>
                  <a:lnTo>
                    <a:pt x="1214943" y="145232"/>
                  </a:lnTo>
                  <a:lnTo>
                    <a:pt x="1273289" y="167850"/>
                  </a:lnTo>
                  <a:lnTo>
                    <a:pt x="1304645" y="182532"/>
                  </a:lnTo>
                  <a:lnTo>
                    <a:pt x="1336795" y="199198"/>
                  </a:lnTo>
                  <a:lnTo>
                    <a:pt x="1395140" y="232133"/>
                  </a:lnTo>
                  <a:lnTo>
                    <a:pt x="1445151" y="265862"/>
                  </a:lnTo>
                  <a:lnTo>
                    <a:pt x="1489208" y="301575"/>
                  </a:lnTo>
                  <a:lnTo>
                    <a:pt x="1527312" y="338478"/>
                  </a:lnTo>
                  <a:lnTo>
                    <a:pt x="1561843" y="378159"/>
                  </a:lnTo>
                  <a:lnTo>
                    <a:pt x="1592802" y="421015"/>
                  </a:lnTo>
                  <a:lnTo>
                    <a:pt x="1621776" y="467045"/>
                  </a:lnTo>
                  <a:lnTo>
                    <a:pt x="1636462" y="492440"/>
                  </a:lnTo>
                  <a:lnTo>
                    <a:pt x="1648369" y="513868"/>
                  </a:lnTo>
                  <a:lnTo>
                    <a:pt x="1669406" y="555930"/>
                  </a:lnTo>
                  <a:lnTo>
                    <a:pt x="1685679" y="596802"/>
                  </a:lnTo>
                  <a:lnTo>
                    <a:pt x="1699174" y="637276"/>
                  </a:lnTo>
                  <a:lnTo>
                    <a:pt x="1708303" y="678941"/>
                  </a:lnTo>
                  <a:lnTo>
                    <a:pt x="1714653" y="722193"/>
                  </a:lnTo>
                  <a:lnTo>
                    <a:pt x="1717035" y="768620"/>
                  </a:lnTo>
                  <a:lnTo>
                    <a:pt x="1716638" y="819015"/>
                  </a:lnTo>
                  <a:lnTo>
                    <a:pt x="1714653" y="845601"/>
                  </a:lnTo>
                  <a:lnTo>
                    <a:pt x="1712669" y="872584"/>
                  </a:lnTo>
                  <a:lnTo>
                    <a:pt x="1705921" y="918614"/>
                  </a:lnTo>
                  <a:lnTo>
                    <a:pt x="1690442" y="977342"/>
                  </a:lnTo>
                  <a:lnTo>
                    <a:pt x="1663452" y="1055116"/>
                  </a:lnTo>
                  <a:lnTo>
                    <a:pt x="1642019" y="1128923"/>
                  </a:lnTo>
                  <a:lnTo>
                    <a:pt x="1628127" y="1191619"/>
                  </a:lnTo>
                  <a:lnTo>
                    <a:pt x="1621379" y="1228919"/>
                  </a:lnTo>
                  <a:lnTo>
                    <a:pt x="1615823" y="1267013"/>
                  </a:lnTo>
                  <a:lnTo>
                    <a:pt x="1613838" y="1331693"/>
                  </a:lnTo>
                  <a:lnTo>
                    <a:pt x="1620586" y="1384071"/>
                  </a:lnTo>
                  <a:lnTo>
                    <a:pt x="1630111" y="1415023"/>
                  </a:lnTo>
                  <a:lnTo>
                    <a:pt x="1638050" y="1432085"/>
                  </a:lnTo>
                  <a:lnTo>
                    <a:pt x="1647179" y="1445180"/>
                  </a:lnTo>
                  <a:lnTo>
                    <a:pt x="1657101" y="1455497"/>
                  </a:lnTo>
                  <a:lnTo>
                    <a:pt x="1667421" y="1462640"/>
                  </a:lnTo>
                  <a:lnTo>
                    <a:pt x="1678138" y="1467005"/>
                  </a:lnTo>
                  <a:lnTo>
                    <a:pt x="1688854" y="1467401"/>
                  </a:lnTo>
                  <a:lnTo>
                    <a:pt x="1699174" y="1465417"/>
                  </a:lnTo>
                  <a:lnTo>
                    <a:pt x="1709494" y="1459068"/>
                  </a:lnTo>
                  <a:lnTo>
                    <a:pt x="1718622" y="1450339"/>
                  </a:lnTo>
                  <a:lnTo>
                    <a:pt x="1722988" y="1444386"/>
                  </a:lnTo>
                  <a:lnTo>
                    <a:pt x="1732117" y="1426927"/>
                  </a:lnTo>
                  <a:lnTo>
                    <a:pt x="1755535" y="1366612"/>
                  </a:lnTo>
                  <a:lnTo>
                    <a:pt x="1785700" y="1301932"/>
                  </a:lnTo>
                  <a:lnTo>
                    <a:pt x="1808324" y="1258680"/>
                  </a:lnTo>
                  <a:lnTo>
                    <a:pt x="1832933" y="1213840"/>
                  </a:lnTo>
                  <a:lnTo>
                    <a:pt x="1880562" y="1135669"/>
                  </a:lnTo>
                  <a:lnTo>
                    <a:pt x="1926604" y="1064640"/>
                  </a:lnTo>
                  <a:lnTo>
                    <a:pt x="1968279" y="991230"/>
                  </a:lnTo>
                  <a:lnTo>
                    <a:pt x="1986537" y="951153"/>
                  </a:lnTo>
                  <a:lnTo>
                    <a:pt x="1996063" y="928534"/>
                  </a:lnTo>
                  <a:lnTo>
                    <a:pt x="2011939" y="873378"/>
                  </a:lnTo>
                  <a:lnTo>
                    <a:pt x="2032579" y="776160"/>
                  </a:lnTo>
                  <a:lnTo>
                    <a:pt x="2063538" y="567438"/>
                  </a:lnTo>
                  <a:lnTo>
                    <a:pt x="2078223" y="472600"/>
                  </a:lnTo>
                  <a:lnTo>
                    <a:pt x="2086162" y="435697"/>
                  </a:lnTo>
                  <a:lnTo>
                    <a:pt x="2104023" y="361493"/>
                  </a:lnTo>
                  <a:lnTo>
                    <a:pt x="2127837" y="291655"/>
                  </a:lnTo>
                  <a:lnTo>
                    <a:pt x="2149270" y="244038"/>
                  </a:lnTo>
                  <a:lnTo>
                    <a:pt x="2166338" y="215071"/>
                  </a:lnTo>
                  <a:lnTo>
                    <a:pt x="2175863" y="201579"/>
                  </a:lnTo>
                  <a:lnTo>
                    <a:pt x="2199678" y="171025"/>
                  </a:lnTo>
                  <a:lnTo>
                    <a:pt x="2246117" y="121424"/>
                  </a:lnTo>
                  <a:lnTo>
                    <a:pt x="2293349" y="82933"/>
                  </a:lnTo>
                  <a:lnTo>
                    <a:pt x="2343360" y="51585"/>
                  </a:lnTo>
                  <a:lnTo>
                    <a:pt x="2369953" y="37300"/>
                  </a:lnTo>
                  <a:lnTo>
                    <a:pt x="2386623" y="29364"/>
                  </a:lnTo>
                  <a:lnTo>
                    <a:pt x="2420757" y="17063"/>
                  </a:lnTo>
                  <a:lnTo>
                    <a:pt x="2472753" y="5952"/>
                  </a:lnTo>
                  <a:lnTo>
                    <a:pt x="2559676" y="0"/>
                  </a:lnTo>
                  <a:close/>
                </a:path>
              </a:pathLst>
            </a:custGeom>
            <a:solidFill>
              <a:srgbClr val="894C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400">
                <a:latin typeface="Times New Roman" panose="02020603050405020304" pitchFamily="18" charset="0"/>
                <a:cs typeface="Times New Roman" panose="02020603050405020304" pitchFamily="18" charset="0"/>
              </a:endParaRPr>
            </a:p>
          </p:txBody>
        </p:sp>
        <p:grpSp>
          <p:nvGrpSpPr>
            <p:cNvPr id="12299" name="Group 4"/>
            <p:cNvGrpSpPr>
              <a:grpSpLocks/>
            </p:cNvGrpSpPr>
            <p:nvPr/>
          </p:nvGrpSpPr>
          <p:grpSpPr bwMode="auto">
            <a:xfrm>
              <a:off x="1037227" y="3549476"/>
              <a:ext cx="2266898" cy="2266813"/>
              <a:chOff x="628650" y="3772478"/>
              <a:chExt cx="2266898" cy="2266813"/>
            </a:xfrm>
          </p:grpSpPr>
          <p:sp>
            <p:nvSpPr>
              <p:cNvPr id="64" name="Oval 1"/>
              <p:cNvSpPr/>
              <p:nvPr/>
            </p:nvSpPr>
            <p:spPr>
              <a:xfrm>
                <a:off x="628650" y="3772478"/>
                <a:ext cx="2266898" cy="2266813"/>
              </a:xfrm>
              <a:prstGeom prst="ellipse">
                <a:avLst/>
              </a:prstGeom>
              <a:solidFill>
                <a:srgbClr val="2B9DAB"/>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imes New Roman" panose="02020603050405020304" pitchFamily="18" charset="0"/>
                  <a:cs typeface="Times New Roman" panose="02020603050405020304" pitchFamily="18" charset="0"/>
                </a:endParaRPr>
              </a:p>
            </p:txBody>
          </p:sp>
          <p:sp>
            <p:nvSpPr>
              <p:cNvPr id="65" name="Oval 40"/>
              <p:cNvSpPr/>
              <p:nvPr/>
            </p:nvSpPr>
            <p:spPr>
              <a:xfrm>
                <a:off x="885488" y="4047098"/>
                <a:ext cx="1775224" cy="171757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Times New Roman" panose="02020603050405020304" pitchFamily="18" charset="0"/>
                    <a:cs typeface="Times New Roman" panose="02020603050405020304" pitchFamily="18" charset="0"/>
                  </a:rPr>
                  <a:t>Заманауи</a:t>
                </a:r>
                <a:r>
                  <a:rPr lang="ru-RU" sz="1400" b="1" dirty="0">
                    <a:solidFill>
                      <a:schemeClr val="tx1"/>
                    </a:solidFill>
                    <a:latin typeface="Times New Roman" panose="02020603050405020304" pitchFamily="18" charset="0"/>
                    <a:cs typeface="Times New Roman" panose="02020603050405020304" pitchFamily="18" charset="0"/>
                  </a:rPr>
                  <a:t> технология</a:t>
                </a:r>
              </a:p>
            </p:txBody>
          </p:sp>
        </p:grpSp>
        <p:grpSp>
          <p:nvGrpSpPr>
            <p:cNvPr id="12300" name="Group 43"/>
            <p:cNvGrpSpPr>
              <a:grpSpLocks/>
            </p:cNvGrpSpPr>
            <p:nvPr/>
          </p:nvGrpSpPr>
          <p:grpSpPr bwMode="auto">
            <a:xfrm>
              <a:off x="6293318" y="3100241"/>
              <a:ext cx="2087515" cy="2087437"/>
              <a:chOff x="628933" y="3772481"/>
              <a:chExt cx="2267091" cy="2267006"/>
            </a:xfrm>
          </p:grpSpPr>
          <p:sp>
            <p:nvSpPr>
              <p:cNvPr id="62" name="Oval 44"/>
              <p:cNvSpPr/>
              <p:nvPr/>
            </p:nvSpPr>
            <p:spPr>
              <a:xfrm>
                <a:off x="628933" y="3772481"/>
                <a:ext cx="2267091" cy="226700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imes New Roman" panose="02020603050405020304" pitchFamily="18" charset="0"/>
                  <a:cs typeface="Times New Roman" panose="02020603050405020304" pitchFamily="18" charset="0"/>
                </a:endParaRPr>
              </a:p>
            </p:txBody>
          </p:sp>
          <p:sp>
            <p:nvSpPr>
              <p:cNvPr id="63" name="Oval 45"/>
              <p:cNvSpPr/>
              <p:nvPr/>
            </p:nvSpPr>
            <p:spPr>
              <a:xfrm>
                <a:off x="903055" y="4046591"/>
                <a:ext cx="1696564" cy="1718786"/>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Times New Roman" panose="02020603050405020304" pitchFamily="18" charset="0"/>
                    <a:cs typeface="Times New Roman" panose="02020603050405020304" pitchFamily="18" charset="0"/>
                  </a:rPr>
                  <a:t>Білімді</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бағалау</a:t>
                </a:r>
                <a:endParaRPr lang="ru-RU" sz="1400" b="1" dirty="0">
                  <a:solidFill>
                    <a:schemeClr val="tx1"/>
                  </a:solidFill>
                  <a:latin typeface="Times New Roman" panose="02020603050405020304" pitchFamily="18" charset="0"/>
                  <a:cs typeface="Times New Roman" panose="02020603050405020304" pitchFamily="18" charset="0"/>
                </a:endParaRPr>
              </a:p>
            </p:txBody>
          </p:sp>
        </p:grpSp>
        <p:grpSp>
          <p:nvGrpSpPr>
            <p:cNvPr id="12301" name="Group 46"/>
            <p:cNvGrpSpPr>
              <a:grpSpLocks/>
            </p:cNvGrpSpPr>
            <p:nvPr/>
          </p:nvGrpSpPr>
          <p:grpSpPr bwMode="auto">
            <a:xfrm>
              <a:off x="1742061" y="1787457"/>
              <a:ext cx="1750972" cy="1749319"/>
              <a:chOff x="837334" y="3772728"/>
              <a:chExt cx="2269035" cy="2266893"/>
            </a:xfrm>
          </p:grpSpPr>
          <p:sp>
            <p:nvSpPr>
              <p:cNvPr id="60" name="Oval 47"/>
              <p:cNvSpPr/>
              <p:nvPr/>
            </p:nvSpPr>
            <p:spPr>
              <a:xfrm>
                <a:off x="837334" y="3772728"/>
                <a:ext cx="2269035" cy="22668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imes New Roman" panose="02020603050405020304" pitchFamily="18" charset="0"/>
                  <a:cs typeface="Times New Roman" panose="02020603050405020304" pitchFamily="18" charset="0"/>
                </a:endParaRPr>
              </a:p>
            </p:txBody>
          </p:sp>
          <p:sp>
            <p:nvSpPr>
              <p:cNvPr id="61" name="Oval 48"/>
              <p:cNvSpPr/>
              <p:nvPr/>
            </p:nvSpPr>
            <p:spPr>
              <a:xfrm>
                <a:off x="1129449" y="4046318"/>
                <a:ext cx="1719777" cy="1719713"/>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Times New Roman" panose="02020603050405020304" pitchFamily="18" charset="0"/>
                    <a:cs typeface="Times New Roman" panose="02020603050405020304" pitchFamily="18" charset="0"/>
                  </a:rPr>
                  <a:t>Қол</a:t>
                </a:r>
                <a:endParaRPr lang="ru-RU" sz="1400" b="1" dirty="0">
                  <a:solidFill>
                    <a:schemeClr val="tx1"/>
                  </a:solidFill>
                  <a:latin typeface="Times New Roman" panose="02020603050405020304" pitchFamily="18" charset="0"/>
                  <a:cs typeface="Times New Roman" panose="02020603050405020304" pitchFamily="18" charset="0"/>
                </a:endParaRPr>
              </a:p>
              <a:p>
                <a:pPr algn="ctr">
                  <a:defRPr/>
                </a:pPr>
                <a:r>
                  <a:rPr lang="ru-RU" sz="1400" b="1" dirty="0" err="1">
                    <a:solidFill>
                      <a:schemeClr val="tx1"/>
                    </a:solidFill>
                    <a:latin typeface="Times New Roman" panose="02020603050405020304" pitchFamily="18" charset="0"/>
                    <a:cs typeface="Times New Roman" panose="02020603050405020304" pitchFamily="18" charset="0"/>
                  </a:rPr>
                  <a:t>жетімді</a:t>
                </a:r>
                <a:endParaRPr lang="ru-RU" sz="1400" b="1" dirty="0">
                  <a:solidFill>
                    <a:schemeClr val="tx1"/>
                  </a:solidFill>
                  <a:latin typeface="Times New Roman" panose="02020603050405020304" pitchFamily="18" charset="0"/>
                  <a:cs typeface="Times New Roman" panose="02020603050405020304" pitchFamily="18" charset="0"/>
                </a:endParaRPr>
              </a:p>
            </p:txBody>
          </p:sp>
        </p:grpSp>
        <p:grpSp>
          <p:nvGrpSpPr>
            <p:cNvPr id="12302" name="Group 49"/>
            <p:cNvGrpSpPr>
              <a:grpSpLocks/>
            </p:cNvGrpSpPr>
            <p:nvPr/>
          </p:nvGrpSpPr>
          <p:grpSpPr bwMode="auto">
            <a:xfrm>
              <a:off x="4893176" y="1247740"/>
              <a:ext cx="1749385" cy="1749319"/>
              <a:chOff x="629084" y="3771800"/>
              <a:chExt cx="2266978" cy="2266893"/>
            </a:xfrm>
          </p:grpSpPr>
          <p:sp>
            <p:nvSpPr>
              <p:cNvPr id="58" name="Oval 50"/>
              <p:cNvSpPr/>
              <p:nvPr/>
            </p:nvSpPr>
            <p:spPr>
              <a:xfrm>
                <a:off x="629084" y="3771800"/>
                <a:ext cx="2266978" cy="2266893"/>
              </a:xfrm>
              <a:prstGeom prst="ellipse">
                <a:avLst/>
              </a:prstGeom>
              <a:solidFill>
                <a:srgbClr val="20768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imes New Roman" panose="02020603050405020304" pitchFamily="18" charset="0"/>
                  <a:cs typeface="Times New Roman" panose="02020603050405020304" pitchFamily="18" charset="0"/>
                </a:endParaRPr>
              </a:p>
            </p:txBody>
          </p:sp>
          <p:sp>
            <p:nvSpPr>
              <p:cNvPr id="59" name="Oval 62"/>
              <p:cNvSpPr/>
              <p:nvPr/>
            </p:nvSpPr>
            <p:spPr>
              <a:xfrm>
                <a:off x="781412" y="4045391"/>
                <a:ext cx="1993376" cy="171971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Times New Roman" panose="02020603050405020304" pitchFamily="18" charset="0"/>
                    <a:cs typeface="Times New Roman" panose="02020603050405020304" pitchFamily="18" charset="0"/>
                  </a:rPr>
                  <a:t>Цифрлы</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Қазақстан</a:t>
                </a:r>
                <a:endParaRPr lang="ru-RU" sz="1400" b="1" dirty="0">
                  <a:solidFill>
                    <a:schemeClr val="tx1"/>
                  </a:solidFill>
                  <a:latin typeface="Times New Roman" panose="02020603050405020304" pitchFamily="18" charset="0"/>
                  <a:cs typeface="Times New Roman" panose="02020603050405020304" pitchFamily="18" charset="0"/>
                </a:endParaRPr>
              </a:p>
            </p:txBody>
          </p:sp>
        </p:grpSp>
        <p:grpSp>
          <p:nvGrpSpPr>
            <p:cNvPr id="12303" name="Group 63"/>
            <p:cNvGrpSpPr>
              <a:grpSpLocks/>
            </p:cNvGrpSpPr>
            <p:nvPr/>
          </p:nvGrpSpPr>
          <p:grpSpPr bwMode="auto">
            <a:xfrm>
              <a:off x="6749511" y="1772278"/>
              <a:ext cx="1656722" cy="1656722"/>
              <a:chOff x="628650" y="3771900"/>
              <a:chExt cx="2267594" cy="2267594"/>
            </a:xfrm>
          </p:grpSpPr>
          <p:sp>
            <p:nvSpPr>
              <p:cNvPr id="56" name="Oval 64"/>
              <p:cNvSpPr/>
              <p:nvPr/>
            </p:nvSpPr>
            <p:spPr>
              <a:xfrm>
                <a:off x="627842" y="3770949"/>
                <a:ext cx="2268402" cy="2268317"/>
              </a:xfrm>
              <a:prstGeom prst="ellipse">
                <a:avLst/>
              </a:prstGeom>
              <a:solidFill>
                <a:srgbClr val="AB282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imes New Roman" panose="02020603050405020304" pitchFamily="18" charset="0"/>
                  <a:cs typeface="Times New Roman" panose="02020603050405020304" pitchFamily="18" charset="0"/>
                </a:endParaRPr>
              </a:p>
            </p:txBody>
          </p:sp>
          <p:sp>
            <p:nvSpPr>
              <p:cNvPr id="57" name="Oval 65"/>
              <p:cNvSpPr/>
              <p:nvPr/>
            </p:nvSpPr>
            <p:spPr>
              <a:xfrm>
                <a:off x="901615" y="4044711"/>
                <a:ext cx="1720856" cy="172079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400" b="1" dirty="0" err="1">
                    <a:solidFill>
                      <a:schemeClr val="tx1"/>
                    </a:solidFill>
                    <a:latin typeface="Times New Roman" panose="02020603050405020304" pitchFamily="18" charset="0"/>
                    <a:cs typeface="Times New Roman" panose="02020603050405020304" pitchFamily="18" charset="0"/>
                  </a:rPr>
                  <a:t>Дербес</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оқыту</a:t>
                </a:r>
                <a:endParaRPr lang="ru-RU" sz="1400" b="1" dirty="0">
                  <a:solidFill>
                    <a:schemeClr val="tx1"/>
                  </a:solidFill>
                  <a:latin typeface="Times New Roman" panose="02020603050405020304" pitchFamily="18" charset="0"/>
                  <a:cs typeface="Times New Roman" panose="02020603050405020304" pitchFamily="18" charset="0"/>
                </a:endParaRPr>
              </a:p>
            </p:txBody>
          </p:sp>
        </p:grpSp>
        <p:grpSp>
          <p:nvGrpSpPr>
            <p:cNvPr id="12304" name="Group 66"/>
            <p:cNvGrpSpPr>
              <a:grpSpLocks/>
            </p:cNvGrpSpPr>
            <p:nvPr/>
          </p:nvGrpSpPr>
          <p:grpSpPr bwMode="auto">
            <a:xfrm>
              <a:off x="3493034" y="1587151"/>
              <a:ext cx="1657312" cy="1657251"/>
              <a:chOff x="432528" y="3801571"/>
              <a:chExt cx="2268402" cy="2268318"/>
            </a:xfrm>
          </p:grpSpPr>
          <p:sp>
            <p:nvSpPr>
              <p:cNvPr id="54" name="Oval 67"/>
              <p:cNvSpPr/>
              <p:nvPr/>
            </p:nvSpPr>
            <p:spPr>
              <a:xfrm>
                <a:off x="432528" y="3801571"/>
                <a:ext cx="2268402" cy="2268318"/>
              </a:xfrm>
              <a:prstGeom prst="ellipse">
                <a:avLst/>
              </a:prstGeom>
              <a:solidFill>
                <a:srgbClr val="B25501"/>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imes New Roman" panose="02020603050405020304" pitchFamily="18" charset="0"/>
                  <a:cs typeface="Times New Roman" panose="02020603050405020304" pitchFamily="18" charset="0"/>
                </a:endParaRPr>
              </a:p>
            </p:txBody>
          </p:sp>
          <p:sp>
            <p:nvSpPr>
              <p:cNvPr id="55" name="Oval 68"/>
              <p:cNvSpPr/>
              <p:nvPr/>
            </p:nvSpPr>
            <p:spPr>
              <a:xfrm>
                <a:off x="599832" y="4045317"/>
                <a:ext cx="2022874" cy="172079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Times New Roman" panose="02020603050405020304" pitchFamily="18" charset="0"/>
                    <a:cs typeface="Times New Roman" panose="02020603050405020304" pitchFamily="18" charset="0"/>
                  </a:rPr>
                  <a:t>Нәтижелі</a:t>
                </a:r>
                <a:endParaRPr lang="ru-RU" sz="1400" b="1" dirty="0">
                  <a:solidFill>
                    <a:schemeClr val="tx1"/>
                  </a:solidFill>
                  <a:latin typeface="Times New Roman" panose="02020603050405020304" pitchFamily="18" charset="0"/>
                  <a:cs typeface="Times New Roman" panose="02020603050405020304" pitchFamily="18" charset="0"/>
                </a:endParaRPr>
              </a:p>
            </p:txBody>
          </p:sp>
        </p:grpSp>
        <p:grpSp>
          <p:nvGrpSpPr>
            <p:cNvPr id="12305" name="Group 69"/>
            <p:cNvGrpSpPr>
              <a:grpSpLocks/>
            </p:cNvGrpSpPr>
            <p:nvPr/>
          </p:nvGrpSpPr>
          <p:grpSpPr bwMode="auto">
            <a:xfrm>
              <a:off x="5493194" y="3048282"/>
              <a:ext cx="1388120" cy="1388120"/>
              <a:chOff x="628650" y="3771900"/>
              <a:chExt cx="2267594" cy="2267594"/>
            </a:xfrm>
          </p:grpSpPr>
          <p:sp>
            <p:nvSpPr>
              <p:cNvPr id="52" name="Oval 70"/>
              <p:cNvSpPr/>
              <p:nvPr/>
            </p:nvSpPr>
            <p:spPr>
              <a:xfrm>
                <a:off x="628720" y="3771204"/>
                <a:ext cx="2266488" cy="2268996"/>
              </a:xfrm>
              <a:prstGeom prst="ellipse">
                <a:avLst/>
              </a:prstGeom>
              <a:solidFill>
                <a:srgbClr val="AECA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imes New Roman" panose="02020603050405020304" pitchFamily="18" charset="0"/>
                  <a:cs typeface="Times New Roman" panose="02020603050405020304" pitchFamily="18" charset="0"/>
                </a:endParaRPr>
              </a:p>
            </p:txBody>
          </p:sp>
          <p:sp>
            <p:nvSpPr>
              <p:cNvPr id="53" name="Oval 71"/>
              <p:cNvSpPr/>
              <p:nvPr/>
            </p:nvSpPr>
            <p:spPr>
              <a:xfrm>
                <a:off x="903603" y="4046077"/>
                <a:ext cx="1716722" cy="1719250"/>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400" b="1" dirty="0" err="1">
                    <a:solidFill>
                      <a:schemeClr val="tx1"/>
                    </a:solidFill>
                    <a:latin typeface="Times New Roman" panose="02020603050405020304" pitchFamily="18" charset="0"/>
                    <a:cs typeface="Times New Roman" panose="02020603050405020304" pitchFamily="18" charset="0"/>
                  </a:rPr>
                  <a:t>Тиімді</a:t>
                </a:r>
                <a:endParaRPr lang="ru-RU" sz="1400" b="1" dirty="0">
                  <a:solidFill>
                    <a:schemeClr val="tx1"/>
                  </a:solidFill>
                  <a:latin typeface="Times New Roman" panose="02020603050405020304" pitchFamily="18" charset="0"/>
                  <a:cs typeface="Times New Roman" panose="02020603050405020304" pitchFamily="18" charset="0"/>
                </a:endParaRPr>
              </a:p>
            </p:txBody>
          </p:sp>
        </p:grpSp>
        <p:grpSp>
          <p:nvGrpSpPr>
            <p:cNvPr id="12306" name="Group 72"/>
            <p:cNvGrpSpPr>
              <a:grpSpLocks/>
            </p:cNvGrpSpPr>
            <p:nvPr/>
          </p:nvGrpSpPr>
          <p:grpSpPr bwMode="auto">
            <a:xfrm>
              <a:off x="2546358" y="1115985"/>
              <a:ext cx="1216571" cy="1216571"/>
              <a:chOff x="979546" y="3771900"/>
              <a:chExt cx="2267594" cy="2267594"/>
            </a:xfrm>
          </p:grpSpPr>
          <p:sp>
            <p:nvSpPr>
              <p:cNvPr id="50" name="Oval 73"/>
              <p:cNvSpPr/>
              <p:nvPr/>
            </p:nvSpPr>
            <p:spPr>
              <a:xfrm>
                <a:off x="980564" y="3771900"/>
                <a:ext cx="2266524" cy="2266438"/>
              </a:xfrm>
              <a:prstGeom prst="ellipse">
                <a:avLst/>
              </a:prstGeom>
              <a:solidFill>
                <a:srgbClr val="E4363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imes New Roman" panose="02020603050405020304" pitchFamily="18" charset="0"/>
                  <a:cs typeface="Times New Roman" panose="02020603050405020304" pitchFamily="18" charset="0"/>
                </a:endParaRPr>
              </a:p>
            </p:txBody>
          </p:sp>
          <p:sp>
            <p:nvSpPr>
              <p:cNvPr id="51" name="Oval 74"/>
              <p:cNvSpPr/>
              <p:nvPr/>
            </p:nvSpPr>
            <p:spPr>
              <a:xfrm>
                <a:off x="1255743" y="4047069"/>
                <a:ext cx="1716167" cy="171610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400" b="1" dirty="0" err="1">
                    <a:solidFill>
                      <a:schemeClr val="tx1"/>
                    </a:solidFill>
                    <a:latin typeface="Times New Roman" panose="02020603050405020304" pitchFamily="18" charset="0"/>
                    <a:cs typeface="Times New Roman" panose="02020603050405020304" pitchFamily="18" charset="0"/>
                  </a:rPr>
                  <a:t>Үш</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тілді</a:t>
                </a:r>
                <a:endParaRPr lang="ru-RU" sz="1400" b="1" dirty="0">
                  <a:solidFill>
                    <a:schemeClr val="tx1"/>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59014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p4"/>
          <p:cNvSpPr/>
          <p:nvPr/>
        </p:nvSpPr>
        <p:spPr>
          <a:xfrm>
            <a:off x="0" y="0"/>
            <a:ext cx="164949"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al"/>
              <a:buNone/>
            </a:pPr>
            <a:r>
              <a:rPr lang="ru-RU" sz="10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pic>
        <p:nvPicPr>
          <p:cNvPr id="370" name="Google Shape;370;p4" descr="C:\Users\Компьютер-8\Desktop\Без названия.jpg"/>
          <p:cNvPicPr preferRelativeResize="0"/>
          <p:nvPr/>
        </p:nvPicPr>
        <p:blipFill>
          <a:blip r:embed="rId3">
            <a:alphaModFix/>
          </a:blip>
          <a:stretch>
            <a:fillRect/>
          </a:stretch>
        </p:blipFill>
        <p:spPr>
          <a:xfrm>
            <a:off x="164948" y="1367364"/>
            <a:ext cx="2246811" cy="3804000"/>
          </a:xfrm>
          <a:prstGeom prst="roundRect">
            <a:avLst>
              <a:gd name="adj" fmla="val 16667"/>
            </a:avLst>
          </a:prstGeom>
          <a:noFill/>
          <a:ln>
            <a:noFill/>
          </a:ln>
        </p:spPr>
      </p:pic>
      <p:sp>
        <p:nvSpPr>
          <p:cNvPr id="371" name="Google Shape;371;p4"/>
          <p:cNvSpPr/>
          <p:nvPr/>
        </p:nvSpPr>
        <p:spPr>
          <a:xfrm>
            <a:off x="2510175" y="419925"/>
            <a:ext cx="5806125"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Tahoma"/>
              <a:buNone/>
            </a:pPr>
            <a:r>
              <a:rPr lang="ru-RU" sz="3000" b="1" i="0" u="none" strike="noStrike" cap="none" dirty="0">
                <a:solidFill>
                  <a:schemeClr val="tx2"/>
                </a:solidFill>
                <a:latin typeface="Tahoma"/>
                <a:ea typeface="Tahoma"/>
                <a:cs typeface="Tahoma"/>
                <a:sym typeface="Tahoma"/>
              </a:rPr>
              <a:t>Определите цель эпиграфа, опираясь на тему урока.</a:t>
            </a:r>
            <a:endParaRPr sz="3000" b="1" dirty="0">
              <a:solidFill>
                <a:schemeClr val="tx2"/>
              </a:solidFill>
            </a:endParaRPr>
          </a:p>
        </p:txBody>
      </p:sp>
      <p:graphicFrame>
        <p:nvGraphicFramePr>
          <p:cNvPr id="372" name="Google Shape;372;p4"/>
          <p:cNvGraphicFramePr/>
          <p:nvPr>
            <p:extLst>
              <p:ext uri="{D42A27DB-BD31-4B8C-83A1-F6EECF244321}">
                <p14:modId xmlns:p14="http://schemas.microsoft.com/office/powerpoint/2010/main" val="628507364"/>
              </p:ext>
            </p:extLst>
          </p:nvPr>
        </p:nvGraphicFramePr>
        <p:xfrm>
          <a:off x="2648189" y="1566058"/>
          <a:ext cx="5582944" cy="4358640"/>
        </p:xfrm>
        <a:graphic>
          <a:graphicData uri="http://schemas.openxmlformats.org/drawingml/2006/table">
            <a:tbl>
              <a:tblPr>
                <a:noFill/>
              </a:tblPr>
              <a:tblGrid>
                <a:gridCol w="5582944">
                  <a:extLst>
                    <a:ext uri="{9D8B030D-6E8A-4147-A177-3AD203B41FA5}">
                      <a16:colId xmlns:a16="http://schemas.microsoft.com/office/drawing/2014/main" val="20000"/>
                    </a:ext>
                  </a:extLst>
                </a:gridCol>
              </a:tblGrid>
              <a:tr h="254000">
                <a:tc>
                  <a:txBody>
                    <a:bodyPr/>
                    <a:lstStyle/>
                    <a:p>
                      <a:pPr marL="0" marR="0" lvl="0" indent="0" algn="l" rtl="0">
                        <a:spcBef>
                          <a:spcPts val="0"/>
                        </a:spcBef>
                        <a:spcAft>
                          <a:spcPts val="0"/>
                        </a:spcAft>
                        <a:buNone/>
                      </a:pPr>
                      <a:r>
                        <a:rPr lang="ru-RU" sz="2200" b="1" u="none" strike="noStrike" cap="none" dirty="0">
                          <a:solidFill>
                            <a:schemeClr val="tx1"/>
                          </a:solidFill>
                          <a:latin typeface="Tahoma"/>
                          <a:ea typeface="Tahoma"/>
                          <a:cs typeface="Tahoma"/>
                          <a:sym typeface="Tahoma"/>
                        </a:rPr>
                        <a:t>Для того, чтобы создать истинно художественное произведение</a:t>
                      </a:r>
                      <a:endParaRPr sz="1600" b="1" dirty="0">
                        <a:solidFill>
                          <a:schemeClr val="tx1"/>
                        </a:solidFill>
                      </a:endParaRPr>
                    </a:p>
                    <a:p>
                      <a:pPr marL="0" marR="0" lvl="0" indent="0" algn="l" rtl="0">
                        <a:spcBef>
                          <a:spcPts val="0"/>
                        </a:spcBef>
                        <a:spcAft>
                          <a:spcPts val="0"/>
                        </a:spcAft>
                        <a:buNone/>
                      </a:pPr>
                      <a:r>
                        <a:rPr lang="ru-RU" sz="2200" b="1" u="none" strike="noStrike" cap="none" dirty="0">
                          <a:solidFill>
                            <a:schemeClr val="tx1"/>
                          </a:solidFill>
                          <a:latin typeface="Tahoma"/>
                          <a:ea typeface="Tahoma"/>
                          <a:cs typeface="Tahoma"/>
                          <a:sym typeface="Tahoma"/>
                        </a:rPr>
                        <a:t>из скупых и голых сведений истории, </a:t>
                      </a:r>
                      <a:endParaRPr sz="1600" b="1" dirty="0">
                        <a:solidFill>
                          <a:schemeClr val="tx1"/>
                        </a:solidFill>
                      </a:endParaRPr>
                    </a:p>
                    <a:p>
                      <a:pPr marL="0" marR="0" lvl="0" indent="0" algn="l" rtl="0">
                        <a:spcBef>
                          <a:spcPts val="0"/>
                        </a:spcBef>
                        <a:spcAft>
                          <a:spcPts val="0"/>
                        </a:spcAft>
                        <a:buNone/>
                      </a:pPr>
                      <a:r>
                        <a:rPr lang="ru-RU" sz="2200" b="1" u="none" strike="noStrike" cap="none" dirty="0">
                          <a:solidFill>
                            <a:schemeClr val="tx1"/>
                          </a:solidFill>
                          <a:latin typeface="Tahoma"/>
                          <a:ea typeface="Tahoma"/>
                          <a:cs typeface="Tahoma"/>
                          <a:sym typeface="Tahoma"/>
                        </a:rPr>
                        <a:t>проливает пот только один писатель. </a:t>
                      </a:r>
                      <a:endParaRPr sz="1600" b="1" dirty="0">
                        <a:solidFill>
                          <a:schemeClr val="tx1"/>
                        </a:solidFill>
                      </a:endParaRPr>
                    </a:p>
                    <a:p>
                      <a:pPr marL="0" marR="0" lvl="0" indent="0" algn="l" rtl="0">
                        <a:spcBef>
                          <a:spcPts val="0"/>
                        </a:spcBef>
                        <a:spcAft>
                          <a:spcPts val="0"/>
                        </a:spcAft>
                        <a:buNone/>
                      </a:pPr>
                      <a:r>
                        <a:rPr lang="ru-RU" sz="2200" b="1" u="none" strike="noStrike" cap="none" dirty="0">
                          <a:solidFill>
                            <a:schemeClr val="tx1"/>
                          </a:solidFill>
                          <a:latin typeface="Tahoma"/>
                          <a:ea typeface="Tahoma"/>
                          <a:cs typeface="Tahoma"/>
                          <a:sym typeface="Tahoma"/>
                        </a:rPr>
                        <a:t>Такое гигантское дело может исполнить только один человек из тысячи, </a:t>
                      </a:r>
                      <a:endParaRPr sz="1600" b="1" dirty="0">
                        <a:solidFill>
                          <a:schemeClr val="tx1"/>
                        </a:solidFill>
                      </a:endParaRPr>
                    </a:p>
                    <a:p>
                      <a:pPr marL="0" marR="0" lvl="0" indent="0" algn="l" rtl="0">
                        <a:spcBef>
                          <a:spcPts val="0"/>
                        </a:spcBef>
                        <a:spcAft>
                          <a:spcPts val="0"/>
                        </a:spcAft>
                        <a:buNone/>
                      </a:pPr>
                      <a:r>
                        <a:rPr lang="ru-RU" sz="2200" b="1" u="none" strike="noStrike" cap="none" dirty="0">
                          <a:solidFill>
                            <a:schemeClr val="tx1"/>
                          </a:solidFill>
                          <a:latin typeface="Tahoma"/>
                          <a:ea typeface="Tahoma"/>
                          <a:cs typeface="Tahoma"/>
                          <a:sym typeface="Tahoma"/>
                        </a:rPr>
                        <a:t>а может, и миллиона… </a:t>
                      </a:r>
                      <a:r>
                        <a:rPr lang="ru-RU" sz="2200" b="1" u="none" strike="noStrike" cap="none" dirty="0" err="1">
                          <a:solidFill>
                            <a:schemeClr val="tx1"/>
                          </a:solidFill>
                          <a:latin typeface="Tahoma"/>
                          <a:ea typeface="Tahoma"/>
                          <a:cs typeface="Tahoma"/>
                          <a:sym typeface="Tahoma"/>
                        </a:rPr>
                        <a:t>Абишу</a:t>
                      </a:r>
                      <a:r>
                        <a:rPr lang="ru-RU" sz="2200" b="1" u="none" strike="noStrike" cap="none" dirty="0">
                          <a:solidFill>
                            <a:schemeClr val="tx1"/>
                          </a:solidFill>
                          <a:latin typeface="Tahoma"/>
                          <a:ea typeface="Tahoma"/>
                          <a:cs typeface="Tahoma"/>
                          <a:sym typeface="Tahoma"/>
                        </a:rPr>
                        <a:t> судьба определила именно такую щедрую долю.</a:t>
                      </a:r>
                      <a:endParaRPr sz="1600" b="1" dirty="0">
                        <a:solidFill>
                          <a:schemeClr val="tx1"/>
                        </a:solidFill>
                      </a:endParaRPr>
                    </a:p>
                    <a:p>
                      <a:pPr marL="0" marR="0" lvl="0" indent="0" algn="l" rtl="0">
                        <a:spcBef>
                          <a:spcPts val="0"/>
                        </a:spcBef>
                        <a:spcAft>
                          <a:spcPts val="0"/>
                        </a:spcAft>
                        <a:buNone/>
                      </a:pPr>
                      <a:r>
                        <a:rPr lang="ru-RU" sz="2200" b="1" i="1" u="none" strike="noStrike" cap="none" dirty="0" smtClean="0">
                          <a:solidFill>
                            <a:schemeClr val="accent1"/>
                          </a:solidFill>
                          <a:latin typeface="Tahoma"/>
                          <a:ea typeface="Tahoma"/>
                          <a:cs typeface="Tahoma"/>
                          <a:sym typeface="Tahoma"/>
                        </a:rPr>
                        <a:t>                                   </a:t>
                      </a:r>
                      <a:r>
                        <a:rPr lang="ru-RU" sz="2200" b="1" i="1" u="none" strike="noStrike" cap="none" dirty="0" smtClean="0">
                          <a:solidFill>
                            <a:schemeClr val="tx2"/>
                          </a:solidFill>
                          <a:latin typeface="Tahoma" panose="020B0604030504040204" pitchFamily="34" charset="0"/>
                          <a:ea typeface="Tahoma" panose="020B0604030504040204" pitchFamily="34" charset="0"/>
                          <a:cs typeface="Tahoma" panose="020B0604030504040204" pitchFamily="34" charset="0"/>
                          <a:sym typeface="Tahoma"/>
                        </a:rPr>
                        <a:t>Шерхан </a:t>
                      </a:r>
                      <a:r>
                        <a:rPr lang="ru-RU" sz="2200" b="1" i="1" u="none" strike="noStrike" cap="none" dirty="0">
                          <a:solidFill>
                            <a:schemeClr val="tx2"/>
                          </a:solidFill>
                          <a:latin typeface="Tahoma" panose="020B0604030504040204" pitchFamily="34" charset="0"/>
                          <a:ea typeface="Tahoma" panose="020B0604030504040204" pitchFamily="34" charset="0"/>
                          <a:cs typeface="Tahoma" panose="020B0604030504040204" pitchFamily="34" charset="0"/>
                          <a:sym typeface="Tahoma"/>
                        </a:rPr>
                        <a:t>Муртаза</a:t>
                      </a:r>
                      <a:endParaRPr sz="1600" b="1" i="1" dirty="0">
                        <a:solidFill>
                          <a:schemeClr val="tx2"/>
                        </a:solidFill>
                        <a:latin typeface="Tahoma" panose="020B0604030504040204" pitchFamily="34" charset="0"/>
                        <a:ea typeface="Tahoma" panose="020B0604030504040204" pitchFamily="34" charset="0"/>
                        <a:cs typeface="Tahoma" panose="020B0604030504040204" pitchFamily="34" charset="0"/>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73" name="Google Shape;373;p4"/>
          <p:cNvSpPr/>
          <p:nvPr/>
        </p:nvSpPr>
        <p:spPr>
          <a:xfrm>
            <a:off x="841693" y="4865302"/>
            <a:ext cx="142065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800" b="1">
                <a:solidFill>
                  <a:srgbClr val="FFFFFF"/>
                </a:solidFill>
                <a:latin typeface="Tahoma"/>
                <a:ea typeface="Tahoma"/>
                <a:cs typeface="Tahoma"/>
                <a:sym typeface="Tahoma"/>
              </a:rPr>
              <a:t>1939-2015</a:t>
            </a:r>
            <a:endParaRPr sz="1800" b="1">
              <a:solidFill>
                <a:srgbClr val="FFFF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68356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9" name="Google Shape;379;p5"/>
          <p:cNvSpPr txBox="1"/>
          <p:nvPr/>
        </p:nvSpPr>
        <p:spPr>
          <a:xfrm>
            <a:off x="2514600" y="500744"/>
            <a:ext cx="6408965" cy="329320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a:p>
            <a:pPr marL="0" marR="0" lvl="0" indent="0" algn="r" rtl="0">
              <a:spcBef>
                <a:spcPts val="0"/>
              </a:spcBef>
              <a:spcAft>
                <a:spcPts val="0"/>
              </a:spcAft>
              <a:buNone/>
            </a:pPr>
            <a:endParaRPr sz="24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ctr"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p:txBody>
      </p:sp>
      <p:sp>
        <p:nvSpPr>
          <p:cNvPr id="380" name="Google Shape;380;p5"/>
          <p:cNvSpPr/>
          <p:nvPr/>
        </p:nvSpPr>
        <p:spPr>
          <a:xfrm>
            <a:off x="984652" y="2192809"/>
            <a:ext cx="4369500" cy="306541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ru-RU" sz="2800" b="1" dirty="0">
                <a:solidFill>
                  <a:schemeClr val="dk1"/>
                </a:solidFill>
                <a:latin typeface="Tahoma"/>
                <a:ea typeface="Tahoma"/>
                <a:cs typeface="Tahoma"/>
                <a:sym typeface="Tahoma"/>
              </a:rPr>
              <a:t>Шерхан Муртаза отмечает одарённость Абиша Кекилбаева как писателя, его мастерство и профессионализм. </a:t>
            </a:r>
            <a:endParaRPr sz="2800" b="1" dirty="0">
              <a:solidFill>
                <a:schemeClr val="dk1"/>
              </a:solidFill>
              <a:latin typeface="Tahoma"/>
              <a:ea typeface="Tahoma"/>
              <a:cs typeface="Tahoma"/>
              <a:sym typeface="Tahoma"/>
            </a:endParaRPr>
          </a:p>
        </p:txBody>
      </p:sp>
      <p:sp>
        <p:nvSpPr>
          <p:cNvPr id="381" name="Google Shape;381;p5"/>
          <p:cNvSpPr/>
          <p:nvPr/>
        </p:nvSpPr>
        <p:spPr>
          <a:xfrm>
            <a:off x="5510894" y="2558144"/>
            <a:ext cx="2849336" cy="461665"/>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chemeClr val="dk1"/>
              </a:buClr>
              <a:buSzPts val="2400"/>
              <a:buFont typeface="Tahoma"/>
              <a:buNone/>
            </a:pPr>
            <a:r>
              <a:rPr lang="ru-RU" sz="2400" b="0" i="0" u="none" strike="noStrike" cap="none">
                <a:solidFill>
                  <a:schemeClr val="dk1"/>
                </a:solidFill>
                <a:latin typeface="Tahoma"/>
                <a:ea typeface="Tahoma"/>
                <a:cs typeface="Tahoma"/>
                <a:sym typeface="Tahoma"/>
              </a:rPr>
              <a:t>                                                                                                                                          </a:t>
            </a:r>
            <a:endParaRPr sz="2400" b="0" i="0" u="none" strike="noStrike" cap="none">
              <a:solidFill>
                <a:schemeClr val="accent1"/>
              </a:solidFill>
              <a:latin typeface="Tahoma"/>
              <a:ea typeface="Tahoma"/>
              <a:cs typeface="Tahoma"/>
              <a:sym typeface="Tahoma"/>
            </a:endParaRPr>
          </a:p>
        </p:txBody>
      </p:sp>
      <p:pic>
        <p:nvPicPr>
          <p:cNvPr id="382" name="Google Shape;382;p5" descr="C:\Users\Компьютер-8\Desktop\Abish_Kekilbayev_with_book.jpg"/>
          <p:cNvPicPr preferRelativeResize="0"/>
          <p:nvPr/>
        </p:nvPicPr>
        <p:blipFill rotWithShape="1">
          <a:blip r:embed="rId3">
            <a:alphaModFix/>
          </a:blip>
          <a:srcRect l="18480"/>
          <a:stretch/>
        </p:blipFill>
        <p:spPr>
          <a:xfrm>
            <a:off x="5868144" y="2147348"/>
            <a:ext cx="2876400" cy="3131700"/>
          </a:xfrm>
          <a:prstGeom prst="roundRect">
            <a:avLst>
              <a:gd name="adj" fmla="val 16667"/>
            </a:avLst>
          </a:prstGeom>
          <a:noFill/>
          <a:ln>
            <a:noFill/>
          </a:ln>
        </p:spPr>
      </p:pic>
      <p:graphicFrame>
        <p:nvGraphicFramePr>
          <p:cNvPr id="383" name="Google Shape;383;p5"/>
          <p:cNvGraphicFramePr/>
          <p:nvPr>
            <p:extLst>
              <p:ext uri="{D42A27DB-BD31-4B8C-83A1-F6EECF244321}">
                <p14:modId xmlns:p14="http://schemas.microsoft.com/office/powerpoint/2010/main" val="321665006"/>
              </p:ext>
            </p:extLst>
          </p:nvPr>
        </p:nvGraphicFramePr>
        <p:xfrm>
          <a:off x="1259632" y="1091584"/>
          <a:ext cx="5253722" cy="596850"/>
        </p:xfrm>
        <a:graphic>
          <a:graphicData uri="http://schemas.openxmlformats.org/drawingml/2006/table">
            <a:tbl>
              <a:tblPr>
                <a:noFill/>
              </a:tblPr>
              <a:tblGrid>
                <a:gridCol w="5253722">
                  <a:extLst>
                    <a:ext uri="{9D8B030D-6E8A-4147-A177-3AD203B41FA5}">
                      <a16:colId xmlns:a16="http://schemas.microsoft.com/office/drawing/2014/main" val="20000"/>
                    </a:ext>
                  </a:extLst>
                </a:gridCol>
              </a:tblGrid>
              <a:tr h="596850">
                <a:tc>
                  <a:txBody>
                    <a:bodyPr/>
                    <a:lstStyle/>
                    <a:p>
                      <a:pPr marL="0" marR="0" lvl="0" indent="0" algn="ctr" rtl="0">
                        <a:spcBef>
                          <a:spcPts val="0"/>
                        </a:spcBef>
                        <a:spcAft>
                          <a:spcPts val="0"/>
                        </a:spcAft>
                        <a:buNone/>
                      </a:pPr>
                      <a:r>
                        <a:rPr lang="ru-RU" sz="3600" b="1" u="none" strike="noStrike" cap="none" dirty="0">
                          <a:solidFill>
                            <a:schemeClr val="tx2"/>
                          </a:solidFill>
                          <a:latin typeface="Tahoma"/>
                          <a:ea typeface="Tahoma"/>
                          <a:cs typeface="Tahoma"/>
                          <a:sym typeface="Tahoma"/>
                        </a:rPr>
                        <a:t>Примерны</a:t>
                      </a:r>
                      <a:r>
                        <a:rPr lang="ru-RU" sz="3600" b="1" dirty="0">
                          <a:solidFill>
                            <a:schemeClr val="tx2"/>
                          </a:solidFill>
                          <a:latin typeface="Tahoma"/>
                          <a:ea typeface="Tahoma"/>
                          <a:cs typeface="Tahoma"/>
                          <a:sym typeface="Tahoma"/>
                        </a:rPr>
                        <a:t>е</a:t>
                      </a:r>
                      <a:r>
                        <a:rPr lang="ru-RU" sz="3600" b="1" u="none" strike="noStrike" cap="none" dirty="0">
                          <a:solidFill>
                            <a:schemeClr val="tx2"/>
                          </a:solidFill>
                          <a:latin typeface="Tahoma"/>
                          <a:ea typeface="Tahoma"/>
                          <a:cs typeface="Tahoma"/>
                          <a:sym typeface="Tahoma"/>
                        </a:rPr>
                        <a:t> ответы</a:t>
                      </a:r>
                      <a:endParaRPr sz="3600" b="1" u="none" strike="noStrike" cap="none" dirty="0">
                        <a:solidFill>
                          <a:schemeClr val="tx2"/>
                        </a:solidFill>
                        <a:latin typeface="Tahoma"/>
                        <a:ea typeface="Tahoma"/>
                        <a:cs typeface="Tahoma"/>
                        <a:sym typeface="Tahoma"/>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0936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
          <p:cNvSpPr/>
          <p:nvPr/>
        </p:nvSpPr>
        <p:spPr>
          <a:xfrm>
            <a:off x="259543" y="387122"/>
            <a:ext cx="6058361" cy="6232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100" b="1" dirty="0">
                <a:solidFill>
                  <a:schemeClr val="dk1"/>
                </a:solidFill>
                <a:latin typeface="Tahoma"/>
                <a:ea typeface="Tahoma"/>
                <a:cs typeface="Tahoma"/>
                <a:sym typeface="Tahoma"/>
              </a:rPr>
              <a:t>Абиш Кекилбаев – </a:t>
            </a:r>
            <a:r>
              <a:rPr lang="ru-RU" sz="2100" dirty="0">
                <a:solidFill>
                  <a:schemeClr val="dk1"/>
                </a:solidFill>
                <a:latin typeface="Tahoma"/>
                <a:ea typeface="Tahoma"/>
                <a:cs typeface="Tahoma"/>
                <a:sym typeface="Tahoma"/>
              </a:rPr>
              <a:t>народный писатель Казахстана, переводчик, признанный мастер литературной прозы и художественной критики. Он родился 6 декабря 1939 года на Мангышлаке, там, где в древности пересекал его Великий Шёлковый путь. После успешного окончания филологического факультета Казахского государственного университета работал в газетах «Қазақ әдебиеті», «Лениншіл жас», главным </a:t>
            </a:r>
            <a:endParaRPr sz="2100" dirty="0">
              <a:solidFill>
                <a:schemeClr val="dk1"/>
              </a:solidFill>
              <a:latin typeface="Tahoma"/>
              <a:ea typeface="Tahoma"/>
              <a:cs typeface="Tahoma"/>
              <a:sym typeface="Tahoma"/>
            </a:endParaRPr>
          </a:p>
          <a:p>
            <a:pPr marL="0" marR="0" lvl="0" indent="0" algn="l" rtl="0">
              <a:spcBef>
                <a:spcPts val="0"/>
              </a:spcBef>
              <a:spcAft>
                <a:spcPts val="0"/>
              </a:spcAft>
              <a:buNone/>
            </a:pPr>
            <a:r>
              <a:rPr lang="ru-RU" sz="2100" dirty="0">
                <a:solidFill>
                  <a:schemeClr val="dk1"/>
                </a:solidFill>
                <a:latin typeface="Tahoma"/>
                <a:ea typeface="Tahoma"/>
                <a:cs typeface="Tahoma"/>
                <a:sym typeface="Tahoma"/>
              </a:rPr>
              <a:t>редактором киностудии «Казахфильм», </a:t>
            </a:r>
            <a:endParaRPr sz="2100" dirty="0">
              <a:solidFill>
                <a:schemeClr val="dk1"/>
              </a:solidFill>
              <a:latin typeface="Tahoma"/>
              <a:ea typeface="Tahoma"/>
              <a:cs typeface="Tahoma"/>
              <a:sym typeface="Tahoma"/>
            </a:endParaRPr>
          </a:p>
          <a:p>
            <a:pPr marL="0" marR="0" lvl="0" indent="0" algn="l" rtl="0">
              <a:spcBef>
                <a:spcPts val="0"/>
              </a:spcBef>
              <a:spcAft>
                <a:spcPts val="0"/>
              </a:spcAft>
              <a:buNone/>
            </a:pPr>
            <a:r>
              <a:rPr lang="ru-RU" sz="2100" dirty="0">
                <a:solidFill>
                  <a:schemeClr val="dk1"/>
                </a:solidFill>
                <a:latin typeface="Tahoma"/>
                <a:ea typeface="Tahoma"/>
                <a:cs typeface="Tahoma"/>
                <a:sym typeface="Tahoma"/>
              </a:rPr>
              <a:t>занимал различные государственные </a:t>
            </a:r>
            <a:endParaRPr sz="2100" dirty="0">
              <a:solidFill>
                <a:schemeClr val="dk1"/>
              </a:solidFill>
              <a:latin typeface="Tahoma"/>
              <a:ea typeface="Tahoma"/>
              <a:cs typeface="Tahoma"/>
              <a:sym typeface="Tahoma"/>
            </a:endParaRPr>
          </a:p>
          <a:p>
            <a:pPr marL="0" marR="0" lvl="0" indent="0" algn="l" rtl="0">
              <a:spcBef>
                <a:spcPts val="0"/>
              </a:spcBef>
              <a:spcAft>
                <a:spcPts val="0"/>
              </a:spcAft>
              <a:buNone/>
            </a:pPr>
            <a:r>
              <a:rPr lang="ru-RU" sz="2100" dirty="0">
                <a:solidFill>
                  <a:schemeClr val="dk1"/>
                </a:solidFill>
                <a:latin typeface="Tahoma"/>
                <a:ea typeface="Tahoma"/>
                <a:cs typeface="Tahoma"/>
                <a:sym typeface="Tahoma"/>
              </a:rPr>
              <a:t>должности. Хорошо знакома читателям историко-публицистическая драма </a:t>
            </a:r>
            <a:endParaRPr sz="2100" dirty="0">
              <a:solidFill>
                <a:schemeClr val="dk1"/>
              </a:solidFill>
              <a:latin typeface="Tahoma"/>
              <a:ea typeface="Tahoma"/>
              <a:cs typeface="Tahoma"/>
              <a:sym typeface="Tahoma"/>
            </a:endParaRPr>
          </a:p>
          <a:p>
            <a:pPr marL="0" marR="0" lvl="0" indent="0" algn="l" rtl="0">
              <a:spcBef>
                <a:spcPts val="0"/>
              </a:spcBef>
              <a:spcAft>
                <a:spcPts val="0"/>
              </a:spcAft>
              <a:buNone/>
            </a:pPr>
            <a:r>
              <a:rPr lang="ru-RU" sz="2100" dirty="0">
                <a:solidFill>
                  <a:schemeClr val="dk1"/>
                </a:solidFill>
                <a:latin typeface="Tahoma"/>
                <a:ea typeface="Tahoma"/>
                <a:cs typeface="Tahoma"/>
                <a:sym typeface="Tahoma"/>
              </a:rPr>
              <a:t>Кекилбаева «Абылай хан» – первое </a:t>
            </a:r>
            <a:endParaRPr sz="2100" dirty="0">
              <a:solidFill>
                <a:schemeClr val="dk1"/>
              </a:solidFill>
              <a:latin typeface="Tahoma"/>
              <a:ea typeface="Tahoma"/>
              <a:cs typeface="Tahoma"/>
              <a:sym typeface="Tahoma"/>
            </a:endParaRPr>
          </a:p>
          <a:p>
            <a:pPr marL="0" marR="0" lvl="0" indent="0" algn="l" rtl="0">
              <a:spcBef>
                <a:spcPts val="0"/>
              </a:spcBef>
              <a:spcAft>
                <a:spcPts val="0"/>
              </a:spcAft>
              <a:buNone/>
            </a:pPr>
            <a:r>
              <a:rPr lang="ru-RU" sz="2100" dirty="0">
                <a:solidFill>
                  <a:schemeClr val="dk1"/>
                </a:solidFill>
                <a:latin typeface="Tahoma"/>
                <a:ea typeface="Tahoma"/>
                <a:cs typeface="Tahoma"/>
                <a:sym typeface="Tahoma"/>
              </a:rPr>
              <a:t>произведение литературы нового </a:t>
            </a:r>
            <a:endParaRPr sz="2100" dirty="0">
              <a:solidFill>
                <a:schemeClr val="dk1"/>
              </a:solidFill>
              <a:latin typeface="Tahoma"/>
              <a:ea typeface="Tahoma"/>
              <a:cs typeface="Tahoma"/>
              <a:sym typeface="Tahoma"/>
            </a:endParaRPr>
          </a:p>
          <a:p>
            <a:pPr marL="0" marR="0" lvl="0" indent="0" algn="l" rtl="0">
              <a:spcBef>
                <a:spcPts val="0"/>
              </a:spcBef>
              <a:spcAft>
                <a:spcPts val="0"/>
              </a:spcAft>
              <a:buNone/>
            </a:pPr>
            <a:r>
              <a:rPr lang="ru-RU" sz="2100" dirty="0">
                <a:solidFill>
                  <a:schemeClr val="dk1"/>
                </a:solidFill>
                <a:latin typeface="Tahoma"/>
                <a:ea typeface="Tahoma"/>
                <a:cs typeface="Tahoma"/>
                <a:sym typeface="Tahoma"/>
              </a:rPr>
              <a:t>периода независимости казахского </a:t>
            </a:r>
            <a:endParaRPr sz="2100" dirty="0">
              <a:solidFill>
                <a:schemeClr val="dk1"/>
              </a:solidFill>
              <a:latin typeface="Tahoma"/>
              <a:ea typeface="Tahoma"/>
              <a:cs typeface="Tahoma"/>
              <a:sym typeface="Tahoma"/>
            </a:endParaRPr>
          </a:p>
          <a:p>
            <a:pPr marL="0" marR="0" lvl="0" indent="0" algn="l" rtl="0">
              <a:spcBef>
                <a:spcPts val="0"/>
              </a:spcBef>
              <a:spcAft>
                <a:spcPts val="0"/>
              </a:spcAft>
              <a:buNone/>
            </a:pPr>
            <a:r>
              <a:rPr lang="ru-RU" sz="2100" dirty="0">
                <a:solidFill>
                  <a:schemeClr val="dk1"/>
                </a:solidFill>
                <a:latin typeface="Tahoma"/>
                <a:ea typeface="Tahoma"/>
                <a:cs typeface="Tahoma"/>
                <a:sym typeface="Tahoma"/>
              </a:rPr>
              <a:t>народа. </a:t>
            </a:r>
            <a:endParaRPr sz="2100" dirty="0">
              <a:solidFill>
                <a:schemeClr val="dk1"/>
              </a:solidFill>
              <a:latin typeface="Tahoma"/>
              <a:ea typeface="Tahoma"/>
              <a:cs typeface="Tahoma"/>
              <a:sym typeface="Tahoma"/>
            </a:endParaRPr>
          </a:p>
          <a:p>
            <a:pPr marL="0" marR="0" lvl="0" indent="0" algn="l" rtl="0">
              <a:spcBef>
                <a:spcPts val="0"/>
              </a:spcBef>
              <a:spcAft>
                <a:spcPts val="0"/>
              </a:spcAft>
              <a:buNone/>
            </a:pPr>
            <a:endParaRPr sz="2100" dirty="0">
              <a:solidFill>
                <a:schemeClr val="dk1"/>
              </a:solidFill>
              <a:latin typeface="Source Sans Pro"/>
              <a:ea typeface="Source Sans Pro"/>
              <a:cs typeface="Source Sans Pro"/>
              <a:sym typeface="Source Sans Pro"/>
            </a:endParaRPr>
          </a:p>
        </p:txBody>
      </p:sp>
      <p:pic>
        <p:nvPicPr>
          <p:cNvPr id="390" name="Google Shape;390;p6" descr="C:\Users\Компьютер-8\Desktop\Без названия (1).jpg"/>
          <p:cNvPicPr preferRelativeResize="0"/>
          <p:nvPr/>
        </p:nvPicPr>
        <p:blipFill>
          <a:blip r:embed="rId3">
            <a:alphaModFix/>
          </a:blip>
          <a:stretch>
            <a:fillRect/>
          </a:stretch>
        </p:blipFill>
        <p:spPr>
          <a:xfrm>
            <a:off x="6748011" y="4690439"/>
            <a:ext cx="2184261" cy="2142025"/>
          </a:xfrm>
          <a:prstGeom prst="roundRect">
            <a:avLst>
              <a:gd name="adj" fmla="val 16667"/>
            </a:avLst>
          </a:prstGeom>
          <a:noFill/>
          <a:ln>
            <a:noFill/>
          </a:ln>
        </p:spPr>
      </p:pic>
      <p:pic>
        <p:nvPicPr>
          <p:cNvPr id="391" name="Google Shape;391;p6" descr="C:\Users\Компьютер-8\Desktop\unnamed.jpg"/>
          <p:cNvPicPr preferRelativeResize="0"/>
          <p:nvPr/>
        </p:nvPicPr>
        <p:blipFill>
          <a:blip r:embed="rId4">
            <a:alphaModFix/>
          </a:blip>
          <a:stretch>
            <a:fillRect/>
          </a:stretch>
        </p:blipFill>
        <p:spPr>
          <a:xfrm>
            <a:off x="6724348" y="188640"/>
            <a:ext cx="2207925" cy="2127600"/>
          </a:xfrm>
          <a:prstGeom prst="roundRect">
            <a:avLst>
              <a:gd name="adj" fmla="val 16667"/>
            </a:avLst>
          </a:prstGeom>
          <a:noFill/>
          <a:ln>
            <a:noFill/>
          </a:ln>
        </p:spPr>
      </p:pic>
      <p:pic>
        <p:nvPicPr>
          <p:cNvPr id="392" name="Google Shape;392;p6" descr="C:\Users\Компьютер-8\Desktop\Абиш Кекильбаев.jpg"/>
          <p:cNvPicPr preferRelativeResize="0"/>
          <p:nvPr/>
        </p:nvPicPr>
        <p:blipFill>
          <a:blip r:embed="rId5">
            <a:alphaModFix/>
          </a:blip>
          <a:stretch>
            <a:fillRect/>
          </a:stretch>
        </p:blipFill>
        <p:spPr>
          <a:xfrm>
            <a:off x="6748012" y="2316240"/>
            <a:ext cx="2184261" cy="2374200"/>
          </a:xfrm>
          <a:prstGeom prst="roundRect">
            <a:avLst>
              <a:gd name="adj" fmla="val 16667"/>
            </a:avLst>
          </a:prstGeom>
          <a:noFill/>
          <a:ln>
            <a:noFill/>
          </a:ln>
        </p:spPr>
      </p:pic>
    </p:spTree>
    <p:extLst>
      <p:ext uri="{BB962C8B-B14F-4D97-AF65-F5344CB8AC3E}">
        <p14:creationId xmlns:p14="http://schemas.microsoft.com/office/powerpoint/2010/main" val="94001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9" name="Google Shape;399;p7" descr="C:\Users\Компьютер-8\Desktop\0f68fbce2627aada906affc533451455.png"/>
          <p:cNvPicPr preferRelativeResize="0"/>
          <p:nvPr/>
        </p:nvPicPr>
        <p:blipFill>
          <a:blip r:embed="rId3">
            <a:alphaModFix/>
          </a:blip>
          <a:stretch>
            <a:fillRect/>
          </a:stretch>
        </p:blipFill>
        <p:spPr>
          <a:xfrm>
            <a:off x="6575813" y="260648"/>
            <a:ext cx="1246725" cy="2218000"/>
          </a:xfrm>
          <a:prstGeom prst="rect">
            <a:avLst/>
          </a:prstGeom>
          <a:noFill/>
          <a:ln>
            <a:noFill/>
          </a:ln>
        </p:spPr>
      </p:pic>
      <p:pic>
        <p:nvPicPr>
          <p:cNvPr id="400" name="Google Shape;400;p7" descr="C:\Users\Компьютер-8\Desktop\Без названия (2).jpg"/>
          <p:cNvPicPr preferRelativeResize="0"/>
          <p:nvPr/>
        </p:nvPicPr>
        <p:blipFill rotWithShape="1">
          <a:blip r:embed="rId4">
            <a:alphaModFix/>
          </a:blip>
          <a:srcRect t="2037" b="3184"/>
          <a:stretch/>
        </p:blipFill>
        <p:spPr>
          <a:xfrm>
            <a:off x="6948264" y="2564904"/>
            <a:ext cx="1656184" cy="2527200"/>
          </a:xfrm>
          <a:prstGeom prst="roundRect">
            <a:avLst>
              <a:gd name="adj" fmla="val 5677"/>
            </a:avLst>
          </a:prstGeom>
          <a:noFill/>
          <a:ln>
            <a:noFill/>
          </a:ln>
        </p:spPr>
      </p:pic>
      <p:pic>
        <p:nvPicPr>
          <p:cNvPr id="401" name="Google Shape;401;p7" descr="C:\Users\Компьютер-8\Desktop\Без названия (3).jpg"/>
          <p:cNvPicPr preferRelativeResize="0"/>
          <p:nvPr/>
        </p:nvPicPr>
        <p:blipFill rotWithShape="1">
          <a:blip r:embed="rId5">
            <a:alphaModFix/>
          </a:blip>
          <a:srcRect/>
          <a:stretch/>
        </p:blipFill>
        <p:spPr>
          <a:xfrm>
            <a:off x="7874111" y="260648"/>
            <a:ext cx="1183822" cy="2144486"/>
          </a:xfrm>
          <a:prstGeom prst="rect">
            <a:avLst/>
          </a:prstGeom>
          <a:noFill/>
          <a:ln>
            <a:noFill/>
          </a:ln>
        </p:spPr>
      </p:pic>
      <p:sp>
        <p:nvSpPr>
          <p:cNvPr id="2" name="Прямоугольник 1"/>
          <p:cNvSpPr/>
          <p:nvPr/>
        </p:nvSpPr>
        <p:spPr>
          <a:xfrm>
            <a:off x="179512" y="117693"/>
            <a:ext cx="5760640" cy="6740307"/>
          </a:xfrm>
          <a:prstGeom prst="rect">
            <a:avLst/>
          </a:prstGeom>
        </p:spPr>
        <p:txBody>
          <a:bodyPr wrap="square">
            <a:spAutoFit/>
          </a:bodyPr>
          <a:lstStyle/>
          <a:p>
            <a:pPr lvl="0"/>
            <a:r>
              <a:rPr lang="ru-RU" sz="2400" dirty="0">
                <a:latin typeface="Tahoma"/>
                <a:ea typeface="Tahoma"/>
                <a:cs typeface="Tahoma"/>
                <a:sym typeface="Tahoma"/>
              </a:rPr>
              <a:t>Перу А. Кекилбаева принадлежат сборник стихов «Золотые лучи», сборник повестей и рассказов «Клочок тучи», «Степные баллады», критические статьи и путевые очерки.</a:t>
            </a:r>
          </a:p>
          <a:p>
            <a:pPr lvl="0"/>
            <a:r>
              <a:rPr lang="ru-RU" sz="2400" dirty="0">
                <a:latin typeface="Tahoma"/>
                <a:ea typeface="Tahoma"/>
                <a:cs typeface="Tahoma"/>
                <a:sym typeface="Tahoma"/>
              </a:rPr>
              <a:t>Прозаические произведения писателя уводят нас в глубокую историю народа. Это романы «Конец легенды», «Плеяды – созвездие надежды», повести «Баллады забытых лет», «Хатынгольская баллада», «Колодец». Обратившись к историческому материалу, Кекилбаев поднимает глобальные проблемы современности, размышляет о сущности человека, о его отношении к своему происхождению, предкам, родной земле. </a:t>
            </a:r>
          </a:p>
        </p:txBody>
      </p:sp>
    </p:spTree>
    <p:extLst>
      <p:ext uri="{BB962C8B-B14F-4D97-AF65-F5344CB8AC3E}">
        <p14:creationId xmlns:p14="http://schemas.microsoft.com/office/powerpoint/2010/main" val="334564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8"/>
          <p:cNvSpPr/>
          <p:nvPr/>
        </p:nvSpPr>
        <p:spPr>
          <a:xfrm>
            <a:off x="881744" y="707572"/>
            <a:ext cx="7241721" cy="67710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000"/>
              <a:buFont typeface="Tahoma"/>
              <a:buNone/>
            </a:pPr>
            <a:r>
              <a:rPr lang="ru-RU" sz="2000" b="0" i="0" u="none" strike="noStrike" cap="none">
                <a:solidFill>
                  <a:schemeClr val="dk1"/>
                </a:solidFill>
                <a:latin typeface="Tahoma"/>
                <a:ea typeface="Tahoma"/>
                <a:cs typeface="Tahoma"/>
                <a:sym typeface="Tahoma"/>
              </a:rPr>
              <a:t> </a:t>
            </a:r>
            <a:endParaRPr/>
          </a:p>
          <a:p>
            <a:pPr marL="0" marR="0" lvl="0" indent="0" algn="l" rtl="0">
              <a:lnSpc>
                <a:spcPct val="100000"/>
              </a:lnSpc>
              <a:spcBef>
                <a:spcPts val="0"/>
              </a:spcBef>
              <a:spcAft>
                <a:spcPts val="0"/>
              </a:spcAft>
              <a:buClr>
                <a:schemeClr val="dk1"/>
              </a:buClr>
              <a:buSzPts val="1800"/>
              <a:buFont typeface="Source Sans Pro"/>
              <a:buNone/>
            </a:pPr>
            <a:endParaRPr sz="1800" b="0" i="0" u="none" strike="noStrike" cap="none">
              <a:solidFill>
                <a:schemeClr val="dk1"/>
              </a:solidFill>
              <a:latin typeface="Arial"/>
              <a:ea typeface="Arial"/>
              <a:cs typeface="Arial"/>
              <a:sym typeface="Arial"/>
            </a:endParaRPr>
          </a:p>
        </p:txBody>
      </p:sp>
      <p:sp>
        <p:nvSpPr>
          <p:cNvPr id="408" name="Google Shape;408;p8"/>
          <p:cNvSpPr/>
          <p:nvPr/>
        </p:nvSpPr>
        <p:spPr>
          <a:xfrm>
            <a:off x="881743" y="585107"/>
            <a:ext cx="7266214" cy="40011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2000">
                <a:solidFill>
                  <a:srgbClr val="000000"/>
                </a:solidFill>
                <a:latin typeface="Tahoma"/>
                <a:ea typeface="Tahoma"/>
                <a:cs typeface="Tahoma"/>
                <a:sym typeface="Tahoma"/>
              </a:rPr>
              <a:t> </a:t>
            </a:r>
            <a:endParaRPr sz="2000" b="0" i="0" u="none" strike="noStrike" cap="none">
              <a:solidFill>
                <a:schemeClr val="accent1"/>
              </a:solidFill>
              <a:latin typeface="Tahoma"/>
              <a:ea typeface="Tahoma"/>
              <a:cs typeface="Tahoma"/>
              <a:sym typeface="Tahoma"/>
            </a:endParaRPr>
          </a:p>
        </p:txBody>
      </p:sp>
      <p:pic>
        <p:nvPicPr>
          <p:cNvPr id="409" name="Google Shape;409;p8" descr="C:\Users\Компьютер-8\Desktop\Abish_Kekilbaev__Pleyady__sozvezdie_nadezhdy.jpg"/>
          <p:cNvPicPr preferRelativeResize="0"/>
          <p:nvPr/>
        </p:nvPicPr>
        <p:blipFill>
          <a:blip r:embed="rId3">
            <a:alphaModFix/>
          </a:blip>
          <a:stretch>
            <a:fillRect/>
          </a:stretch>
        </p:blipFill>
        <p:spPr>
          <a:xfrm>
            <a:off x="6808403" y="188640"/>
            <a:ext cx="1940061" cy="3014100"/>
          </a:xfrm>
          <a:prstGeom prst="roundRect">
            <a:avLst>
              <a:gd name="adj" fmla="val 8932"/>
            </a:avLst>
          </a:prstGeom>
          <a:noFill/>
          <a:ln>
            <a:noFill/>
          </a:ln>
        </p:spPr>
      </p:pic>
      <p:pic>
        <p:nvPicPr>
          <p:cNvPr id="410" name="Google Shape;410;p8" descr="C:\Users\Компьютер-8\Desktop\Abish_Kekilbaev__Vspolohi.jpg"/>
          <p:cNvPicPr preferRelativeResize="0"/>
          <p:nvPr/>
        </p:nvPicPr>
        <p:blipFill>
          <a:blip r:embed="rId4">
            <a:alphaModFix/>
          </a:blip>
          <a:stretch>
            <a:fillRect/>
          </a:stretch>
        </p:blipFill>
        <p:spPr>
          <a:xfrm>
            <a:off x="6812347" y="3429000"/>
            <a:ext cx="1936117" cy="2921400"/>
          </a:xfrm>
          <a:prstGeom prst="roundRect">
            <a:avLst>
              <a:gd name="adj" fmla="val 8888"/>
            </a:avLst>
          </a:prstGeom>
          <a:noFill/>
          <a:ln>
            <a:noFill/>
          </a:ln>
        </p:spPr>
      </p:pic>
      <p:graphicFrame>
        <p:nvGraphicFramePr>
          <p:cNvPr id="411" name="Google Shape;411;p8"/>
          <p:cNvGraphicFramePr/>
          <p:nvPr>
            <p:extLst>
              <p:ext uri="{D42A27DB-BD31-4B8C-83A1-F6EECF244321}">
                <p14:modId xmlns:p14="http://schemas.microsoft.com/office/powerpoint/2010/main" val="3555426909"/>
              </p:ext>
            </p:extLst>
          </p:nvPr>
        </p:nvGraphicFramePr>
        <p:xfrm>
          <a:off x="786935" y="623956"/>
          <a:ext cx="4731450" cy="2985400"/>
        </p:xfrm>
        <a:graphic>
          <a:graphicData uri="http://schemas.openxmlformats.org/drawingml/2006/table">
            <a:tbl>
              <a:tblPr>
                <a:noFill/>
              </a:tblPr>
              <a:tblGrid>
                <a:gridCol w="4731450">
                  <a:extLst>
                    <a:ext uri="{9D8B030D-6E8A-4147-A177-3AD203B41FA5}">
                      <a16:colId xmlns:a16="http://schemas.microsoft.com/office/drawing/2014/main" val="20000"/>
                    </a:ext>
                  </a:extLst>
                </a:gridCol>
              </a:tblGrid>
              <a:tr h="2985400">
                <a:tc>
                  <a:txBody>
                    <a:bodyPr/>
                    <a:lstStyle/>
                    <a:p>
                      <a:pPr marL="0" marR="0" lvl="0" indent="0" algn="l" rtl="0">
                        <a:spcBef>
                          <a:spcPts val="0"/>
                        </a:spcBef>
                        <a:spcAft>
                          <a:spcPts val="0"/>
                        </a:spcAft>
                        <a:buNone/>
                      </a:pPr>
                      <a:endParaRPr sz="2400" u="none" strike="noStrike" cap="none" dirty="0">
                        <a:solidFill>
                          <a:srgbClr val="434343"/>
                        </a:solidFill>
                        <a:latin typeface="Tahoma"/>
                        <a:ea typeface="Tahoma"/>
                        <a:cs typeface="Tahoma"/>
                        <a:sym typeface="Tahoma"/>
                      </a:endParaRPr>
                    </a:p>
                  </a:txBody>
                  <a:tcPr marL="85725" marR="857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 name="Прямоугольник 1"/>
          <p:cNvSpPr/>
          <p:nvPr/>
        </p:nvSpPr>
        <p:spPr>
          <a:xfrm>
            <a:off x="395536" y="404664"/>
            <a:ext cx="5688632" cy="5632311"/>
          </a:xfrm>
          <a:prstGeom prst="rect">
            <a:avLst/>
          </a:prstGeom>
        </p:spPr>
        <p:txBody>
          <a:bodyPr wrap="square">
            <a:spAutoFit/>
          </a:bodyPr>
          <a:lstStyle/>
          <a:p>
            <a:pPr lvl="0"/>
            <a:r>
              <a:rPr lang="ru-RU" sz="2400" dirty="0">
                <a:solidFill>
                  <a:srgbClr val="434343"/>
                </a:solidFill>
                <a:latin typeface="Tahoma"/>
                <a:ea typeface="Tahoma"/>
                <a:cs typeface="Tahoma"/>
                <a:sym typeface="Tahoma"/>
              </a:rPr>
              <a:t>Его прозу отличают эпичность повествования, глубокий психологизм. Произведения писателя – это уроки   правды и любви к родной земле, к своему народу. Они не дают готовых ответов, их герои, а вместе с ними и мы, читатели, ищут и находят ответы сами. «Любой человек по-настоящему счастлив только </a:t>
            </a:r>
          </a:p>
          <a:p>
            <a:pPr lvl="0"/>
            <a:r>
              <a:rPr lang="ru-RU" sz="2400" dirty="0">
                <a:solidFill>
                  <a:srgbClr val="434343"/>
                </a:solidFill>
                <a:latin typeface="Tahoma"/>
                <a:ea typeface="Tahoma"/>
                <a:cs typeface="Tahoma"/>
                <a:sym typeface="Tahoma"/>
              </a:rPr>
              <a:t>у родного очага», – говорит писатель.</a:t>
            </a:r>
          </a:p>
          <a:p>
            <a:pPr lvl="0"/>
            <a:r>
              <a:rPr lang="ru-RU" sz="2400" dirty="0">
                <a:solidFill>
                  <a:srgbClr val="434343"/>
                </a:solidFill>
                <a:latin typeface="Tahoma"/>
                <a:ea typeface="Tahoma"/>
                <a:cs typeface="Tahoma"/>
                <a:sym typeface="Tahoma"/>
              </a:rPr>
              <a:t>За исторические романы «Плеяды – созвездие надежды» и «Всполохи» народному писателю присуждена Государственная премия Республики Казахстан имени Абая.</a:t>
            </a:r>
          </a:p>
        </p:txBody>
      </p:sp>
    </p:spTree>
    <p:extLst>
      <p:ext uri="{BB962C8B-B14F-4D97-AF65-F5344CB8AC3E}">
        <p14:creationId xmlns:p14="http://schemas.microsoft.com/office/powerpoint/2010/main" val="217926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7" name="Google Shape;417;p9"/>
          <p:cNvSpPr/>
          <p:nvPr/>
        </p:nvSpPr>
        <p:spPr>
          <a:xfrm>
            <a:off x="808265" y="642258"/>
            <a:ext cx="7241721" cy="67710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000"/>
              <a:buFont typeface="Tahoma"/>
              <a:buNone/>
            </a:pPr>
            <a:r>
              <a:rPr lang="ru-RU" sz="2000" b="0" i="0" u="none" strike="noStrike" cap="none">
                <a:solidFill>
                  <a:schemeClr val="dk1"/>
                </a:solidFill>
                <a:latin typeface="Tahoma"/>
                <a:ea typeface="Tahoma"/>
                <a:cs typeface="Tahoma"/>
                <a:sym typeface="Tahoma"/>
              </a:rPr>
              <a:t> </a:t>
            </a:r>
            <a:endParaRPr/>
          </a:p>
          <a:p>
            <a:pPr marL="0" marR="0" lvl="0" indent="0" algn="l" rtl="0">
              <a:lnSpc>
                <a:spcPct val="100000"/>
              </a:lnSpc>
              <a:spcBef>
                <a:spcPts val="0"/>
              </a:spcBef>
              <a:spcAft>
                <a:spcPts val="0"/>
              </a:spcAft>
              <a:buClr>
                <a:schemeClr val="dk1"/>
              </a:buClr>
              <a:buSzPts val="1800"/>
              <a:buFont typeface="Source Sans Pro"/>
              <a:buNone/>
            </a:pPr>
            <a:endParaRPr sz="1800" b="0" i="0" u="none" strike="noStrike" cap="none">
              <a:solidFill>
                <a:schemeClr val="dk1"/>
              </a:solidFill>
              <a:latin typeface="Arial"/>
              <a:ea typeface="Arial"/>
              <a:cs typeface="Arial"/>
              <a:sym typeface="Arial"/>
            </a:endParaRPr>
          </a:p>
        </p:txBody>
      </p:sp>
      <p:sp>
        <p:nvSpPr>
          <p:cNvPr id="418" name="Google Shape;418;p9"/>
          <p:cNvSpPr/>
          <p:nvPr/>
        </p:nvSpPr>
        <p:spPr>
          <a:xfrm>
            <a:off x="179513" y="220978"/>
            <a:ext cx="6438432" cy="6612539"/>
          </a:xfrm>
          <a:prstGeom prst="rect">
            <a:avLst/>
          </a:prstGeom>
          <a:noFill/>
          <a:ln>
            <a:noFill/>
          </a:ln>
        </p:spPr>
        <p:txBody>
          <a:bodyPr spcFirstLastPara="1" wrap="square" lIns="91425" tIns="45700" rIns="91425" bIns="45700" anchor="ctr" anchorCtr="0">
            <a:spAutoFit/>
          </a:bodyPr>
          <a:lstStyle/>
          <a:p>
            <a:pPr marL="0" marR="0" lvl="0" indent="0" algn="l" rtl="0">
              <a:lnSpc>
                <a:spcPct val="95000"/>
              </a:lnSpc>
              <a:spcBef>
                <a:spcPts val="0"/>
              </a:spcBef>
              <a:spcAft>
                <a:spcPts val="0"/>
              </a:spcAft>
              <a:buClr>
                <a:schemeClr val="accent1"/>
              </a:buClr>
              <a:buSzPts val="2000"/>
              <a:buFont typeface="Tahoma"/>
              <a:buNone/>
            </a:pPr>
            <a:r>
              <a:rPr lang="ru-RU" sz="2000" b="0" i="0" u="none" strike="noStrike" cap="none" dirty="0">
                <a:solidFill>
                  <a:srgbClr val="434343"/>
                </a:solidFill>
                <a:latin typeface="Tahoma"/>
                <a:ea typeface="Tahoma"/>
                <a:cs typeface="Tahoma"/>
                <a:sym typeface="Tahoma"/>
              </a:rPr>
              <a:t>Томимые жестоким любопытством, всадники сбились вокруг пленных. Те уже ничего не видели. Пот разъедал ссадины. Не оставалось на теле места, которое не кричало бы от боли. Солнце сушило влажные шкурки. Сокращаясь, они стягивали череп. Казалось, он вот-вот треснет... Пленные дергались, скрежетали зубами, гримасы боли искажали молодые, залитые слезами лица.</a:t>
            </a:r>
            <a:br>
              <a:rPr lang="ru-RU" sz="2000" b="0" i="0" u="none" strike="noStrike" cap="none" dirty="0">
                <a:solidFill>
                  <a:srgbClr val="434343"/>
                </a:solidFill>
                <a:latin typeface="Tahoma"/>
                <a:ea typeface="Tahoma"/>
                <a:cs typeface="Tahoma"/>
                <a:sym typeface="Tahoma"/>
              </a:rPr>
            </a:br>
            <a:r>
              <a:rPr lang="ru-RU" sz="2000" b="0" i="0" u="none" strike="noStrike" cap="none" dirty="0">
                <a:solidFill>
                  <a:srgbClr val="434343"/>
                </a:solidFill>
                <a:latin typeface="Tahoma"/>
                <a:ea typeface="Tahoma"/>
                <a:cs typeface="Tahoma"/>
                <a:sym typeface="Tahoma"/>
              </a:rPr>
              <a:t>Целую неделю выли в степи и корчились от боли юноши. Потом боль угасла. Волосы не могли пробить толстую, задубевшую шкуру и росли внутрь. Вс</a:t>
            </a:r>
            <a:r>
              <a:rPr lang="ru-RU" sz="2000" dirty="0">
                <a:solidFill>
                  <a:srgbClr val="434343"/>
                </a:solidFill>
                <a:latin typeface="Tahoma"/>
                <a:ea typeface="Tahoma"/>
                <a:cs typeface="Tahoma"/>
                <a:sym typeface="Tahoma"/>
              </a:rPr>
              <a:t>ё</a:t>
            </a:r>
            <a:r>
              <a:rPr lang="ru-RU" sz="2000" b="0" i="0" u="none" strike="noStrike" cap="none" dirty="0">
                <a:solidFill>
                  <a:srgbClr val="434343"/>
                </a:solidFill>
                <a:latin typeface="Tahoma"/>
                <a:ea typeface="Tahoma"/>
                <a:cs typeface="Tahoma"/>
                <a:sym typeface="Tahoma"/>
              </a:rPr>
              <a:t> глубже и глубже. По мере их роста пленные забывали, кто они, откуда родом, лишались дара речи. Они превратились в юродивых, уравнявшись умом с животными. Дн</a:t>
            </a:r>
            <a:r>
              <a:rPr lang="ru-RU" sz="2000" dirty="0">
                <a:solidFill>
                  <a:srgbClr val="434343"/>
                </a:solidFill>
                <a:latin typeface="Tahoma"/>
                <a:ea typeface="Tahoma"/>
                <a:cs typeface="Tahoma"/>
                <a:sym typeface="Tahoma"/>
              </a:rPr>
              <a:t>ё</a:t>
            </a:r>
            <a:r>
              <a:rPr lang="ru-RU" sz="2000" b="0" i="0" u="none" strike="noStrike" cap="none" dirty="0">
                <a:solidFill>
                  <a:srgbClr val="434343"/>
                </a:solidFill>
                <a:latin typeface="Tahoma"/>
                <a:ea typeface="Tahoma"/>
                <a:cs typeface="Tahoma"/>
                <a:sym typeface="Tahoma"/>
              </a:rPr>
              <a:t>м они бродили вместе с верблюдами, а вечерами вместе с верблюдами плелись в аул... чтобы пасти скот, носить воду, собирать кизяк...</a:t>
            </a:r>
            <a:endParaRPr dirty="0">
              <a:solidFill>
                <a:srgbClr val="434343"/>
              </a:solidFill>
            </a:endParaRPr>
          </a:p>
          <a:p>
            <a:pPr marL="0" marR="0" lvl="0" indent="0" algn="l" rtl="0">
              <a:lnSpc>
                <a:spcPct val="95000"/>
              </a:lnSpc>
              <a:spcBef>
                <a:spcPts val="0"/>
              </a:spcBef>
              <a:spcAft>
                <a:spcPts val="0"/>
              </a:spcAft>
              <a:buClr>
                <a:schemeClr val="dk1"/>
              </a:buClr>
              <a:buSzPts val="2000"/>
              <a:buFont typeface="Source Sans Pro"/>
              <a:buNone/>
            </a:pPr>
            <a:endParaRPr sz="2000" dirty="0">
              <a:solidFill>
                <a:schemeClr val="accent1"/>
              </a:solidFill>
              <a:latin typeface="Tahoma"/>
              <a:ea typeface="Tahoma"/>
              <a:cs typeface="Tahoma"/>
              <a:sym typeface="Tahoma"/>
            </a:endParaRPr>
          </a:p>
          <a:p>
            <a:pPr marL="0" marR="0" lvl="0" indent="0" algn="l" rtl="0">
              <a:lnSpc>
                <a:spcPct val="95000"/>
              </a:lnSpc>
              <a:spcBef>
                <a:spcPts val="0"/>
              </a:spcBef>
              <a:spcAft>
                <a:spcPts val="0"/>
              </a:spcAft>
              <a:buNone/>
            </a:pPr>
            <a:r>
              <a:rPr lang="ru-RU" sz="2200" b="1" dirty="0">
                <a:solidFill>
                  <a:schemeClr val="tx2"/>
                </a:solidFill>
                <a:latin typeface="Tahoma"/>
                <a:ea typeface="Tahoma"/>
                <a:cs typeface="Tahoma"/>
                <a:sym typeface="Tahoma"/>
              </a:rPr>
              <a:t>Задание – выпишите одно сложноподчинённое  предложение и проанализируйте его. </a:t>
            </a:r>
            <a:endParaRPr sz="2000" b="0" i="0" u="none" strike="noStrike" cap="none" dirty="0">
              <a:solidFill>
                <a:schemeClr val="tx2"/>
              </a:solidFill>
              <a:latin typeface="Tahoma"/>
              <a:ea typeface="Tahoma"/>
              <a:cs typeface="Tahoma"/>
              <a:sym typeface="Tahoma"/>
            </a:endParaRPr>
          </a:p>
        </p:txBody>
      </p:sp>
      <p:pic>
        <p:nvPicPr>
          <p:cNvPr id="419" name="Google Shape;419;p9" descr="C:\Users\Компьютер-8\Desktop\Abish_Kekilbaev__Ballady_stepej_sbornik.jpg"/>
          <p:cNvPicPr preferRelativeResize="0"/>
          <p:nvPr/>
        </p:nvPicPr>
        <p:blipFill rotWithShape="1">
          <a:blip r:embed="rId3">
            <a:alphaModFix/>
          </a:blip>
          <a:srcRect/>
          <a:stretch/>
        </p:blipFill>
        <p:spPr>
          <a:xfrm>
            <a:off x="7164288" y="1615950"/>
            <a:ext cx="1967891" cy="3157500"/>
          </a:xfrm>
          <a:prstGeom prst="roundRect">
            <a:avLst>
              <a:gd name="adj" fmla="val 10545"/>
            </a:avLst>
          </a:prstGeom>
          <a:noFill/>
          <a:ln>
            <a:noFill/>
          </a:ln>
        </p:spPr>
      </p:pic>
    </p:spTree>
    <p:extLst>
      <p:ext uri="{BB962C8B-B14F-4D97-AF65-F5344CB8AC3E}">
        <p14:creationId xmlns:p14="http://schemas.microsoft.com/office/powerpoint/2010/main" val="62993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0"/>
          <p:cNvSpPr txBox="1"/>
          <p:nvPr/>
        </p:nvSpPr>
        <p:spPr>
          <a:xfrm>
            <a:off x="644978" y="1872344"/>
            <a:ext cx="6408965" cy="329320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a:p>
            <a:pPr marL="0" marR="0" lvl="0" indent="0" algn="r" rtl="0">
              <a:spcBef>
                <a:spcPts val="0"/>
              </a:spcBef>
              <a:spcAft>
                <a:spcPts val="0"/>
              </a:spcAft>
              <a:buNone/>
            </a:pPr>
            <a:endParaRPr sz="24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ctr"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p:txBody>
      </p:sp>
      <p:sp>
        <p:nvSpPr>
          <p:cNvPr id="425" name="Google Shape;425;p10" descr="https://www.umniza.de/WebRoot/Store22/Shops/62303963/5BFE/AE91/F8EF/5540/22DB/0A0C/6D08/7722/978-5-9268-2884-6_1.jpg"/>
          <p:cNvSpPr/>
          <p:nvPr/>
        </p:nvSpPr>
        <p:spPr>
          <a:xfrm>
            <a:off x="116681" y="-144463"/>
            <a:ext cx="2286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26" name="Google Shape;426;p10" descr="https://www.umniza.de/WebRoot/Store22/Shops/62303963/5BFE/AE91/F8EF/5540/22DB/0A0C/6D08/7722/978-5-9268-2884-6_1.jpg"/>
          <p:cNvSpPr/>
          <p:nvPr/>
        </p:nvSpPr>
        <p:spPr>
          <a:xfrm>
            <a:off x="116681" y="-144463"/>
            <a:ext cx="2286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27" name="Google Shape;427;p10" descr="https://www.umniza.de/WebRoot/Store22/Shops/62303963/5BFE/AE91/F8EF/5540/22DB/0A0C/6D08/7722/978-5-9268-2884-6_1.jpg"/>
          <p:cNvSpPr/>
          <p:nvPr/>
        </p:nvSpPr>
        <p:spPr>
          <a:xfrm>
            <a:off x="116681" y="-144463"/>
            <a:ext cx="2286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28" name="Google Shape;428;p10"/>
          <p:cNvSpPr txBox="1"/>
          <p:nvPr/>
        </p:nvSpPr>
        <p:spPr>
          <a:xfrm>
            <a:off x="467544" y="1196752"/>
            <a:ext cx="7911949" cy="42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RU" sz="2600" b="1" i="1" dirty="0">
                <a:solidFill>
                  <a:schemeClr val="tx2"/>
                </a:solidFill>
                <a:latin typeface="Tahoma"/>
                <a:ea typeface="Tahoma"/>
                <a:cs typeface="Tahoma"/>
                <a:sym typeface="Tahoma"/>
              </a:rPr>
              <a:t>Н</a:t>
            </a:r>
            <a:r>
              <a:rPr lang="ru-RU" sz="3000" b="1" i="1" dirty="0">
                <a:solidFill>
                  <a:schemeClr val="tx2"/>
                </a:solidFill>
                <a:latin typeface="Tahoma"/>
                <a:ea typeface="Tahoma"/>
                <a:cs typeface="Tahoma"/>
                <a:sym typeface="Tahoma"/>
              </a:rPr>
              <a:t>е оставалось на теле места, которое не кричало бы от боли.</a:t>
            </a:r>
            <a:endParaRPr sz="3000" b="1" i="1" dirty="0">
              <a:solidFill>
                <a:schemeClr val="tx2"/>
              </a:solidFill>
              <a:latin typeface="Tahoma"/>
              <a:ea typeface="Tahoma"/>
              <a:cs typeface="Tahoma"/>
              <a:sym typeface="Tahoma"/>
            </a:endParaRPr>
          </a:p>
          <a:p>
            <a:pPr marL="179999" lvl="0" indent="-165100" algn="l" rtl="0">
              <a:spcBef>
                <a:spcPts val="0"/>
              </a:spcBef>
              <a:spcAft>
                <a:spcPts val="0"/>
              </a:spcAft>
              <a:buClr>
                <a:srgbClr val="434343"/>
              </a:buClr>
              <a:buSzPts val="2600"/>
              <a:buFont typeface="Tahoma"/>
              <a:buChar char="•"/>
            </a:pPr>
            <a:r>
              <a:rPr lang="ru-RU" sz="2600" dirty="0">
                <a:solidFill>
                  <a:srgbClr val="434343"/>
                </a:solidFill>
                <a:latin typeface="Tahoma"/>
                <a:ea typeface="Tahoma"/>
                <a:cs typeface="Tahoma"/>
                <a:sym typeface="Tahoma"/>
              </a:rPr>
              <a:t> Сложноподчинённое.</a:t>
            </a:r>
            <a:endParaRPr sz="2600" dirty="0">
              <a:solidFill>
                <a:srgbClr val="434343"/>
              </a:solidFill>
              <a:latin typeface="Tahoma"/>
              <a:ea typeface="Tahoma"/>
              <a:cs typeface="Tahoma"/>
              <a:sym typeface="Tahoma"/>
            </a:endParaRPr>
          </a:p>
          <a:p>
            <a:pPr marL="179999" lvl="0" indent="-165100" algn="l" rtl="0">
              <a:spcBef>
                <a:spcPts val="0"/>
              </a:spcBef>
              <a:spcAft>
                <a:spcPts val="0"/>
              </a:spcAft>
              <a:buClr>
                <a:srgbClr val="434343"/>
              </a:buClr>
              <a:buSzPts val="2600"/>
              <a:buFont typeface="Tahoma"/>
              <a:buChar char="•"/>
            </a:pPr>
            <a:r>
              <a:rPr lang="ru-RU" sz="2600" dirty="0">
                <a:solidFill>
                  <a:srgbClr val="434343"/>
                </a:solidFill>
                <a:latin typeface="Tahoma"/>
                <a:ea typeface="Tahoma"/>
                <a:cs typeface="Tahoma"/>
                <a:sym typeface="Tahoma"/>
              </a:rPr>
              <a:t> Состоит из двух простых предложений.</a:t>
            </a:r>
            <a:r>
              <a:rPr lang="ru-RU" sz="2600" dirty="0">
                <a:solidFill>
                  <a:srgbClr val="434343"/>
                </a:solidFill>
                <a:latin typeface="Times New Roman"/>
                <a:ea typeface="Times New Roman"/>
                <a:cs typeface="Times New Roman"/>
                <a:sym typeface="Times New Roman"/>
              </a:rPr>
              <a:t> </a:t>
            </a:r>
            <a:r>
              <a:rPr lang="ru-RU" sz="2600" dirty="0">
                <a:solidFill>
                  <a:srgbClr val="434343"/>
                </a:solidFill>
                <a:latin typeface="Tahoma"/>
                <a:ea typeface="Tahoma"/>
                <a:cs typeface="Tahoma"/>
                <a:sym typeface="Tahoma"/>
              </a:rPr>
              <a:t>Главное предложение: </a:t>
            </a:r>
            <a:r>
              <a:rPr lang="ru-RU" sz="2600" i="1" dirty="0">
                <a:solidFill>
                  <a:srgbClr val="434343"/>
                </a:solidFill>
                <a:latin typeface="Tahoma"/>
                <a:ea typeface="Tahoma"/>
                <a:cs typeface="Tahoma"/>
                <a:sym typeface="Tahoma"/>
              </a:rPr>
              <a:t>«Не оставалось на теле места»</a:t>
            </a:r>
            <a:r>
              <a:rPr lang="ru-RU" sz="2600" dirty="0">
                <a:solidFill>
                  <a:srgbClr val="434343"/>
                </a:solidFill>
                <a:latin typeface="Tahoma"/>
                <a:ea typeface="Tahoma"/>
                <a:cs typeface="Tahoma"/>
                <a:sym typeface="Tahoma"/>
              </a:rPr>
              <a:t>; придаточное: </a:t>
            </a:r>
            <a:r>
              <a:rPr lang="ru-RU" sz="2600" i="1" dirty="0">
                <a:solidFill>
                  <a:srgbClr val="434343"/>
                </a:solidFill>
                <a:latin typeface="Tahoma"/>
                <a:ea typeface="Tahoma"/>
                <a:cs typeface="Tahoma"/>
                <a:sym typeface="Tahoma"/>
              </a:rPr>
              <a:t>«которое не кричало бы от боли».</a:t>
            </a:r>
            <a:endParaRPr sz="2600" dirty="0">
              <a:solidFill>
                <a:srgbClr val="434343"/>
              </a:solidFill>
              <a:latin typeface="Tahoma"/>
              <a:ea typeface="Tahoma"/>
              <a:cs typeface="Tahoma"/>
              <a:sym typeface="Tahoma"/>
            </a:endParaRPr>
          </a:p>
          <a:p>
            <a:pPr marL="179999" lvl="0" indent="-165100" algn="l" rtl="0">
              <a:spcBef>
                <a:spcPts val="0"/>
              </a:spcBef>
              <a:spcAft>
                <a:spcPts val="0"/>
              </a:spcAft>
              <a:buClr>
                <a:srgbClr val="434343"/>
              </a:buClr>
              <a:buSzPts val="2600"/>
              <a:buFont typeface="Tahoma"/>
              <a:buChar char="•"/>
            </a:pPr>
            <a:r>
              <a:rPr lang="ru-RU" sz="2600" dirty="0">
                <a:solidFill>
                  <a:srgbClr val="434343"/>
                </a:solidFill>
                <a:latin typeface="Tahoma"/>
                <a:ea typeface="Tahoma"/>
                <a:cs typeface="Tahoma"/>
                <a:sym typeface="Tahoma"/>
              </a:rPr>
              <a:t> Придаточное предложение присоединяется </a:t>
            </a:r>
            <a:endParaRPr sz="2600" dirty="0">
              <a:solidFill>
                <a:srgbClr val="434343"/>
              </a:solidFill>
              <a:latin typeface="Tahoma"/>
              <a:ea typeface="Tahoma"/>
              <a:cs typeface="Tahoma"/>
              <a:sym typeface="Tahoma"/>
            </a:endParaRPr>
          </a:p>
          <a:p>
            <a:pPr marL="179999" lvl="0" indent="0" algn="l" rtl="0">
              <a:spcBef>
                <a:spcPts val="0"/>
              </a:spcBef>
              <a:spcAft>
                <a:spcPts val="0"/>
              </a:spcAft>
              <a:buNone/>
            </a:pPr>
            <a:r>
              <a:rPr lang="ru-RU" sz="2600" dirty="0">
                <a:solidFill>
                  <a:srgbClr val="434343"/>
                </a:solidFill>
                <a:latin typeface="Tahoma"/>
                <a:ea typeface="Tahoma"/>
                <a:cs typeface="Tahoma"/>
                <a:sym typeface="Tahoma"/>
              </a:rPr>
              <a:t>к главному с помощью союзного слова</a:t>
            </a:r>
            <a:r>
              <a:rPr lang="ru-RU" sz="2600" i="1" dirty="0">
                <a:solidFill>
                  <a:srgbClr val="434343"/>
                </a:solidFill>
                <a:latin typeface="Tahoma"/>
                <a:ea typeface="Tahoma"/>
                <a:cs typeface="Tahoma"/>
                <a:sym typeface="Tahoma"/>
              </a:rPr>
              <a:t> которое</a:t>
            </a:r>
            <a:r>
              <a:rPr lang="ru-RU" sz="2600" dirty="0">
                <a:solidFill>
                  <a:srgbClr val="434343"/>
                </a:solidFill>
                <a:latin typeface="Tahoma"/>
                <a:ea typeface="Tahoma"/>
                <a:cs typeface="Tahoma"/>
                <a:sym typeface="Tahoma"/>
              </a:rPr>
              <a:t>. Придаточное относится к существительному</a:t>
            </a:r>
            <a:r>
              <a:rPr lang="ru-RU" sz="2600" i="1" dirty="0">
                <a:solidFill>
                  <a:srgbClr val="434343"/>
                </a:solidFill>
                <a:latin typeface="Tahoma"/>
                <a:ea typeface="Tahoma"/>
                <a:cs typeface="Tahoma"/>
                <a:sym typeface="Tahoma"/>
              </a:rPr>
              <a:t> места</a:t>
            </a:r>
            <a:r>
              <a:rPr lang="ru-RU" sz="2600" dirty="0">
                <a:solidFill>
                  <a:srgbClr val="434343"/>
                </a:solidFill>
                <a:latin typeface="Tahoma"/>
                <a:ea typeface="Tahoma"/>
                <a:cs typeface="Tahoma"/>
                <a:sym typeface="Tahoma"/>
              </a:rPr>
              <a:t> в главном предложении.</a:t>
            </a:r>
            <a:endParaRPr sz="2600" dirty="0">
              <a:solidFill>
                <a:srgbClr val="434343"/>
              </a:solidFill>
            </a:endParaRPr>
          </a:p>
        </p:txBody>
      </p:sp>
      <p:sp>
        <p:nvSpPr>
          <p:cNvPr id="429" name="Google Shape;429;p10"/>
          <p:cNvSpPr txBox="1"/>
          <p:nvPr/>
        </p:nvSpPr>
        <p:spPr>
          <a:xfrm>
            <a:off x="2088338" y="330578"/>
            <a:ext cx="4967325"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6000"/>
              </a:lnSpc>
              <a:spcBef>
                <a:spcPts val="0"/>
              </a:spcBef>
              <a:spcAft>
                <a:spcPts val="0"/>
              </a:spcAft>
              <a:buClr>
                <a:srgbClr val="000000"/>
              </a:buClr>
              <a:buSzPts val="3600"/>
              <a:buFont typeface="Arial"/>
              <a:buNone/>
            </a:pPr>
            <a:r>
              <a:rPr lang="ru-RU" sz="3600" b="1" i="0" u="none" strike="noStrike" cap="none" dirty="0">
                <a:solidFill>
                  <a:schemeClr val="tx2"/>
                </a:solidFill>
                <a:latin typeface="Tahoma"/>
                <a:ea typeface="Tahoma"/>
                <a:cs typeface="Tahoma"/>
                <a:sym typeface="Tahoma"/>
              </a:rPr>
              <a:t>Проверьте себя</a:t>
            </a:r>
            <a:endParaRPr sz="3200" b="1" i="0" u="none" strike="noStrike" cap="none" dirty="0">
              <a:solidFill>
                <a:schemeClr val="tx2"/>
              </a:solidFill>
              <a:latin typeface="Tahoma"/>
              <a:ea typeface="Tahoma"/>
              <a:cs typeface="Tahoma"/>
              <a:sym typeface="Tahoma"/>
            </a:endParaRPr>
          </a:p>
        </p:txBody>
      </p:sp>
      <p:pic>
        <p:nvPicPr>
          <p:cNvPr id="430" name="Google Shape;430;p10"/>
          <p:cNvPicPr preferRelativeResize="0"/>
          <p:nvPr/>
        </p:nvPicPr>
        <p:blipFill rotWithShape="1">
          <a:blip r:embed="rId3">
            <a:alphaModFix/>
          </a:blip>
          <a:srcRect/>
          <a:stretch/>
        </p:blipFill>
        <p:spPr>
          <a:xfrm>
            <a:off x="7884368" y="183549"/>
            <a:ext cx="771315" cy="836401"/>
          </a:xfrm>
          <a:prstGeom prst="rect">
            <a:avLst/>
          </a:prstGeom>
          <a:noFill/>
          <a:ln>
            <a:noFill/>
          </a:ln>
        </p:spPr>
      </p:pic>
    </p:spTree>
    <p:extLst>
      <p:ext uri="{BB962C8B-B14F-4D97-AF65-F5344CB8AC3E}">
        <p14:creationId xmlns:p14="http://schemas.microsoft.com/office/powerpoint/2010/main" val="420822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TotalTime>
  <Words>1294</Words>
  <Application>Microsoft Office PowerPoint</Application>
  <PresentationFormat>Экран (4:3)</PresentationFormat>
  <Paragraphs>171</Paragraphs>
  <Slides>23</Slides>
  <Notes>23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23</vt:i4>
      </vt:variant>
    </vt:vector>
  </HeadingPairs>
  <TitlesOfParts>
    <vt:vector size="33" baseType="lpstr">
      <vt:lpstr>Arial</vt:lpstr>
      <vt:lpstr>Calibri</vt:lpstr>
      <vt:lpstr>Century Gothic</vt:lpstr>
      <vt:lpstr>Comfortaa</vt:lpstr>
      <vt:lpstr>Open Sans</vt:lpstr>
      <vt:lpstr>Roboto Condensed</vt:lpstr>
      <vt:lpstr>Source Sans Pro</vt:lpstr>
      <vt:lpstr>Tahoma</vt:lpstr>
      <vt:lpstr>Times New Roman</vt:lpstr>
      <vt:lpstr>Тема Office</vt:lpstr>
      <vt:lpstr>Презентация PowerPoint</vt:lpstr>
      <vt:lpstr>Сегодня на уроке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Итоги урока: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Бахыт</dc:creator>
  <cp:lastModifiedBy>Данагул</cp:lastModifiedBy>
  <cp:revision>68</cp:revision>
  <dcterms:created xsi:type="dcterms:W3CDTF">2020-07-18T05:19:20Z</dcterms:created>
  <dcterms:modified xsi:type="dcterms:W3CDTF">2024-12-13T13:18:48Z</dcterms:modified>
</cp:coreProperties>
</file>