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04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623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0063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8344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0734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210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395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302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268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891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244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622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456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223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251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313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FAEA0-42A6-43AB-97AF-F88369FB0899}" type="datetimeFigureOut">
              <a:rPr lang="ru-RU" smtClean="0"/>
              <a:t>15.10.2020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A76153A-D899-4703-91AE-6230405A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64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92137"/>
          </a:xfrm>
        </p:spPr>
        <p:txBody>
          <a:bodyPr>
            <a:noAutofit/>
          </a:bodyPr>
          <a:lstStyle/>
          <a:p>
            <a:r>
              <a:rPr lang="kk-KZ" sz="4800" b="1" dirty="0" smtClean="0"/>
              <a:t>Урок: Творческий </a:t>
            </a:r>
            <a:r>
              <a:rPr lang="kk-KZ" sz="4800" b="1" dirty="0"/>
              <a:t>практикум</a:t>
            </a:r>
            <a:endParaRPr lang="ru-RU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81125" y="2114550"/>
            <a:ext cx="9144000" cy="3943350"/>
          </a:xfrm>
        </p:spPr>
        <p:txBody>
          <a:bodyPr>
            <a:normAutofit fontScale="92500"/>
          </a:bodyPr>
          <a:lstStyle/>
          <a:p>
            <a:r>
              <a:rPr lang="ru-RU" sz="3600" dirty="0"/>
              <a:t>– оценивать высказывание (монолог, диалог) с использованием приемов привлечения внимания и с учетом целевой </a:t>
            </a:r>
            <a:r>
              <a:rPr lang="ru-RU" sz="3600" dirty="0" smtClean="0"/>
              <a:t>аудитории;</a:t>
            </a:r>
          </a:p>
          <a:p>
            <a:r>
              <a:rPr lang="ru-RU" sz="3600" dirty="0" smtClean="0"/>
              <a:t>-</a:t>
            </a:r>
            <a:r>
              <a:rPr lang="ru-RU" sz="3600" dirty="0"/>
              <a:t>создавать высказывание (рассуждение, убеждение), используя приемы внимания и учитывая целевую </a:t>
            </a:r>
            <a:r>
              <a:rPr lang="ru-RU" sz="3600" dirty="0" smtClean="0"/>
              <a:t>аудиторию.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12158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1651" y="100014"/>
            <a:ext cx="9732962" cy="842962"/>
          </a:xfrm>
        </p:spPr>
        <p:txBody>
          <a:bodyPr>
            <a:normAutofit fontScale="90000"/>
          </a:bodyPr>
          <a:lstStyle/>
          <a:p>
            <a:r>
              <a:rPr lang="kk-KZ" sz="2700" b="1" dirty="0" smtClean="0">
                <a:solidFill>
                  <a:schemeClr val="accent1">
                    <a:lumMod val="75000"/>
                  </a:schemeClr>
                </a:solidFill>
              </a:rPr>
              <a:t>Прочитайте </a:t>
            </a:r>
            <a:r>
              <a:rPr lang="kk-KZ" sz="2700" b="1" dirty="0">
                <a:solidFill>
                  <a:schemeClr val="accent1">
                    <a:lumMod val="75000"/>
                  </a:schemeClr>
                </a:solidFill>
              </a:rPr>
              <a:t>текст и выполните задания </a:t>
            </a:r>
            <a:r>
              <a:rPr lang="kk-KZ" sz="27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kk-KZ" sz="27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kk-KZ" sz="2700" b="1" dirty="0" smtClean="0">
                <a:solidFill>
                  <a:schemeClr val="accent1">
                    <a:lumMod val="75000"/>
                  </a:schemeClr>
                </a:solidFill>
              </a:rPr>
              <a:t>Отрывок из повести А. С, Пушкина « Капитанская дочка»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0770263"/>
              </p:ext>
            </p:extLst>
          </p:nvPr>
        </p:nvGraphicFramePr>
        <p:xfrm>
          <a:off x="1771651" y="942975"/>
          <a:ext cx="9972673" cy="5576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72673"/>
              </a:tblGrid>
              <a:tr h="55006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Я </a:t>
                      </a:r>
                      <a:r>
                        <a:rPr lang="ru-RU" sz="1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выглянул из кибитки: все было мрак и вихорь. Ветер выл с такой свирепой </a:t>
                      </a:r>
                      <a:r>
                        <a:rPr lang="ru-RU" sz="1800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выразительностию</a:t>
                      </a:r>
                      <a:r>
                        <a:rPr lang="ru-RU" sz="1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, что казался одушевленным; снег засыпал меня и Савельича; лошади шли шагом – и скоро стали. «Что же ты не едешь?» – спросил я ямщика с нетерпением. «Да что ехать? – отвечал он, слезая с облучка, – невесть и так куда заехали: дороги нет, и мгла кругом». Я стал было его бранить. Савельич за него заступился: «И охота было не слушаться, – говорил он сердито, – воротился бы на постоялый двор, накушался бы чаю, почивал бы себе до утра, буря б утихла, отправились бы далее. И куда спешим? Добро бы на свадьбу!» Савельич был прав. Делать было нечего. Снег так и валил. Около кибитки подымался сугроб. Лошади стояли, </a:t>
                      </a:r>
                      <a:r>
                        <a:rPr lang="ru-RU" sz="1800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понуря</a:t>
                      </a:r>
                      <a:r>
                        <a:rPr lang="ru-RU" sz="1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 голову и изредка вздрагивая. Ямщик ходил кругом, от нечего делать улаживая упряжь. Савельич ворчал; я глядел во все стороны, надеясь увидеть хоть признак жила или дороги, но ничего не мог различить, кроме мутного кружения метели… Вдруг увидел я что-то черное. «Эй, ямщик! – закричал я, – смотри: что там такое чернеется?» Ямщик стал всматриваться. «А бог знает, барин, – сказал он, садясь на свое место, – воз не воз, дерево не дерево, а кажется, что шевелится. Должно быть, или волк, или человек». Я приказал ехать на незнакомый предмет, который тотчас и стал подвигаться нам навстречу. Через две минуты мы </a:t>
                      </a:r>
                      <a:r>
                        <a:rPr lang="ru-RU" sz="1800" b="1" dirty="0" err="1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поровнялись</a:t>
                      </a:r>
                      <a:r>
                        <a:rPr lang="ru-RU" sz="18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 с человеком. «Гей, добрый человек! – закричал ему ямщик. – Скажи, не знаешь ли, где дорога?»</a:t>
                      </a:r>
                      <a:endParaRPr lang="ru-RU" sz="1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8110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2690264"/>
              </p:ext>
            </p:extLst>
          </p:nvPr>
        </p:nvGraphicFramePr>
        <p:xfrm>
          <a:off x="1800225" y="300038"/>
          <a:ext cx="10056995" cy="63705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56995"/>
              </a:tblGrid>
              <a:tr h="6370585">
                <a:tc>
                  <a:txBody>
                    <a:bodyPr/>
                    <a:lstStyle/>
                    <a:p>
                      <a:pPr algn="l">
                        <a:spcAft>
                          <a:spcPts val="900"/>
                        </a:spcAft>
                      </a:pPr>
                      <a:endParaRPr lang="ru-RU" sz="1600" dirty="0" smtClean="0">
                        <a:effectLst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 почему ехать мне вправо? – спросил ямщик с неудовольствием. – Где ты видишь дорогу? Небось: лошади чужие, хомут не свой, погоняй не стой. – Ямщик казался мне прав. «В самом деле, – сказал я, – почему думаешь ты, что жило</a:t>
                      </a: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недалече?» – «А потому, что ветер оттоле потянул, – отвечал дорожный, – и я слышу, дымом пахнуло; знать, деревня близко». Сметливость его и тонкость чутья меня изумили. Я велел ямщику ехать. Лошади тяжело ступали по глубокому снегу. 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9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Дорога-то здесь; я стою на твердой полосе, – отвечал дорожный, – да что толку?</a:t>
                      </a:r>
                    </a:p>
                    <a:p>
                      <a:pPr algn="l"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Послушай, мужичок, – сказал я ему, – знаешь ли ты эту сторону? Возьмешься ли ты довести меня до ночлега?</a:t>
                      </a:r>
                    </a:p>
                    <a:p>
                      <a:pPr algn="l"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Сторона мне знакомая, – отвечал дорожный, – слава богу, исхожена и изъезжена вдоль и поперек. Да вишь какая погода: как раз собьешься с дороги. Лучше здесь остановиться да переждать, авось буран утихнет да небо прояснится: тогда найдем дорогу по звездам.</a:t>
                      </a:r>
                    </a:p>
                    <a:p>
                      <a:pPr algn="l">
                        <a:spcAft>
                          <a:spcPts val="9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Его хладнокровие ободрило меня. Я уж решился, предав себя божией воле, ночевать посреди степи, как вдруг дорожный сел проворно на облучок и сказал ямщику: «Ну, слава богу, жило недалеко; сворачивай вправо да поезжай».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130805"/>
            <a:ext cx="30168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902503"/>
              </p:ext>
            </p:extLst>
          </p:nvPr>
        </p:nvGraphicFramePr>
        <p:xfrm>
          <a:off x="1800225" y="5000626"/>
          <a:ext cx="10056995" cy="16254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56995"/>
              </a:tblGrid>
              <a:tr h="1625494">
                <a:tc>
                  <a:txBody>
                    <a:bodyPr/>
                    <a:lstStyle/>
                    <a:p>
                      <a:pPr algn="l">
                        <a:spcAft>
                          <a:spcPts val="9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Кибитка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тихо подвигалась, то въезжая на сугроб, то обрушаясь в овраг и переваливаясь то на одну, то на другую сторону. Это похоже было на плавание судна по бурному морю. Савельич охал, поминутно толкаясь о мои бока. Я опустил циновку, закутался в шубу и задремал, убаюканный пением бури и качкою тихой езды.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6122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1321400"/>
              </p:ext>
            </p:extLst>
          </p:nvPr>
        </p:nvGraphicFramePr>
        <p:xfrm>
          <a:off x="2100263" y="1057276"/>
          <a:ext cx="9404350" cy="1714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04350"/>
              </a:tblGrid>
              <a:tr h="1714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Задание №1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Определите тему и идею текста. Найдите факты и детали, раскрывающие содержание текста.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801729"/>
              </p:ext>
            </p:extLst>
          </p:nvPr>
        </p:nvGraphicFramePr>
        <p:xfrm>
          <a:off x="2100263" y="3429000"/>
          <a:ext cx="9404350" cy="22002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04350"/>
              </a:tblGrid>
              <a:tr h="220027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Задание № 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Составьте цитатный план к данному отрывку, подобрав для названия пунктов плана соответствующие предложения из текста</a:t>
                      </a:r>
                      <a:r>
                        <a:rPr lang="ru-RU" sz="1100" dirty="0">
                          <a:effectLst/>
                        </a:rPr>
                        <a:t>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4387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7953775"/>
              </p:ext>
            </p:extLst>
          </p:nvPr>
        </p:nvGraphicFramePr>
        <p:xfrm>
          <a:off x="1628775" y="514350"/>
          <a:ext cx="9875838" cy="23025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75838"/>
              </a:tblGrid>
              <a:tr h="208597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Задание №3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Выполните синтаксический разбор </a:t>
                      </a:r>
                      <a:r>
                        <a:rPr lang="ru-RU" sz="2800" dirty="0" smtClean="0">
                          <a:effectLst/>
                        </a:rPr>
                        <a:t>предложения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 опустил циновку, закутался в шубу и задремал, убаюканный пением бури и качкою тихой езды.</a:t>
                      </a: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kumimoji="0" lang="ru-RU" altLang="ru-RU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720324"/>
              </p:ext>
            </p:extLst>
          </p:nvPr>
        </p:nvGraphicFramePr>
        <p:xfrm>
          <a:off x="1628775" y="2957513"/>
          <a:ext cx="9875838" cy="10618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75838"/>
              </a:tblGrid>
              <a:tr h="106187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Задание №4.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628775" y="3569645"/>
            <a:ext cx="105632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Определите стиль и тип данного отрывка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618180"/>
              </p:ext>
            </p:extLst>
          </p:nvPr>
        </p:nvGraphicFramePr>
        <p:xfrm>
          <a:off x="1628775" y="4818637"/>
          <a:ext cx="9672638" cy="15269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72638"/>
              </a:tblGrid>
              <a:tr h="15269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19200" algn="l"/>
                        </a:tabLst>
                      </a:pPr>
                      <a:r>
                        <a:rPr lang="ru-RU" sz="2400" dirty="0">
                          <a:effectLst/>
                        </a:rPr>
                        <a:t>Задание № 5 </a:t>
                      </a:r>
                      <a:endParaRPr lang="ru-RU" sz="24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219200" algn="l"/>
                        </a:tabLst>
                      </a:pPr>
                      <a:r>
                        <a:rPr kumimoji="0" lang="ru-RU" alt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Выпишите из текста примеры причастного и деепричастного оборотов.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872935" y="3616106"/>
            <a:ext cx="1167466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49132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</TotalTime>
  <Words>742</Words>
  <Application>Microsoft Office PowerPoint</Application>
  <PresentationFormat>Широкоэкранный</PresentationFormat>
  <Paragraphs>25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Wingdings 3</vt:lpstr>
      <vt:lpstr>Легкий дым</vt:lpstr>
      <vt:lpstr>Урок: Творческий практикум</vt:lpstr>
      <vt:lpstr>Прочитайте текст и выполните задания  Отрывок из повести А. С, Пушкина « Капитанская дочка»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Урок: Творческий практикум</dc:title>
  <dc:creator>301</dc:creator>
  <cp:lastModifiedBy>301</cp:lastModifiedBy>
  <cp:revision>3</cp:revision>
  <dcterms:created xsi:type="dcterms:W3CDTF">2020-10-15T12:37:02Z</dcterms:created>
  <dcterms:modified xsi:type="dcterms:W3CDTF">2020-10-15T12:57:07Z</dcterms:modified>
</cp:coreProperties>
</file>