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750" r:id="rId1"/>
  </p:sldMasterIdLst>
  <p:notesMasterIdLst>
    <p:notesMasterId r:id="rId25"/>
  </p:notesMasterIdLst>
  <p:sldIdLst>
    <p:sldId id="278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9" r:id="rId23"/>
    <p:sldId id="280" r:id="rId24"/>
  </p:sldIdLst>
  <p:sldSz cx="12192000" cy="6858000"/>
  <p:notesSz cx="6858000" cy="9144000"/>
  <p:embeddedFontLst>
    <p:embeddedFont>
      <p:font typeface="Century Gothic" panose="020B0502020202020204" pitchFamily="34" charset="0"/>
      <p:regular r:id="rId26"/>
      <p:bold r:id="rId27"/>
      <p:italic r:id="rId28"/>
      <p:boldItalic r:id="rId29"/>
    </p:embeddedFont>
    <p:embeddedFont>
      <p:font typeface="Tahoma" panose="020B0604030504040204" pitchFamily="34" charset="0"/>
      <p:regular r:id="rId30"/>
      <p:bold r:id="rId31"/>
    </p:embeddedFont>
    <p:embeddedFont>
      <p:font typeface="Source Sans Pro" panose="020B0604020202020204" charset="0"/>
      <p:regular r:id="rId32"/>
      <p:bold r:id="rId33"/>
      <p:italic r:id="rId34"/>
      <p:boldItalic r:id="rId35"/>
    </p:embeddedFont>
    <p:embeddedFont>
      <p:font typeface="Roboto Condensed" panose="020B0604020202020204" charset="0"/>
      <p:regular r:id="rId36"/>
      <p:bold r:id="rId37"/>
      <p:italic r:id="rId38"/>
      <p:boldItalic r:id="rId39"/>
    </p:embeddedFont>
    <p:embeddedFont>
      <p:font typeface="Calibri" panose="020F0502020204030204" pitchFamily="34" charset="0"/>
      <p:regular r:id="rId40"/>
      <p:bold r:id="rId41"/>
      <p:italic r:id="rId42"/>
      <p:boldItalic r:id="rId43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235">
          <p15:clr>
            <a:srgbClr val="A4A3A4"/>
          </p15:clr>
        </p15:guide>
        <p15:guide id="2" pos="7119">
          <p15:clr>
            <a:srgbClr val="A4A3A4"/>
          </p15:clr>
        </p15:guide>
        <p15:guide id="3" pos="590">
          <p15:clr>
            <a:srgbClr val="9AA0A6"/>
          </p15:clr>
        </p15:guide>
        <p15:guide id="4" orient="horz" pos="283">
          <p15:clr>
            <a:srgbClr val="9AA0A6"/>
          </p15:clr>
        </p15:guide>
        <p15:guide id="5" orient="horz" pos="3706">
          <p15:clr>
            <a:srgbClr val="9AA0A6"/>
          </p15:clr>
        </p15:guide>
        <p15:guide id="6" pos="6123">
          <p15:clr>
            <a:srgbClr val="9AA0A6"/>
          </p15:clr>
        </p15:guide>
        <p15:guide id="7" pos="59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44" roundtripDataSignature="AMtx7miTE3+luyp33hNUU7izl1lBky6Nj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DBA207D4-0572-4926-9013-E6CE5703D0BE}">
  <a:tblStyle styleId="{DBA207D4-0572-4926-9013-E6CE5703D0BE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/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2" d="100"/>
          <a:sy n="82" d="100"/>
        </p:scale>
        <p:origin x="691" y="58"/>
      </p:cViewPr>
      <p:guideLst>
        <p:guide orient="horz" pos="2235"/>
        <p:guide pos="7119"/>
        <p:guide pos="590"/>
        <p:guide orient="horz" pos="283"/>
        <p:guide orient="horz" pos="3706"/>
        <p:guide pos="6123"/>
        <p:guide pos="591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100" d="100"/>
          <a:sy n="100" d="100"/>
        </p:scale>
        <p:origin x="0" y="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1.fntdata"/><Relationship Id="rId39" Type="http://schemas.openxmlformats.org/officeDocument/2006/relationships/font" Target="fonts/font14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font" Target="fonts/font9.fntdata"/><Relationship Id="rId42" Type="http://schemas.openxmlformats.org/officeDocument/2006/relationships/font" Target="fonts/font17.fntdata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33" Type="http://schemas.openxmlformats.org/officeDocument/2006/relationships/font" Target="fonts/font8.fntdata"/><Relationship Id="rId38" Type="http://schemas.openxmlformats.org/officeDocument/2006/relationships/font" Target="fonts/font13.fntdata"/><Relationship Id="rId46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4.fntdata"/><Relationship Id="rId41" Type="http://schemas.openxmlformats.org/officeDocument/2006/relationships/font" Target="fonts/font16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7.fntdata"/><Relationship Id="rId37" Type="http://schemas.openxmlformats.org/officeDocument/2006/relationships/font" Target="fonts/font12.fntdata"/><Relationship Id="rId40" Type="http://schemas.openxmlformats.org/officeDocument/2006/relationships/font" Target="fonts/font15.fntdata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3.fntdata"/><Relationship Id="rId36" Type="http://schemas.openxmlformats.org/officeDocument/2006/relationships/font" Target="fonts/font11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6.fntdata"/><Relationship Id="rId44" Type="http://customschemas.google.com/relationships/presentationmetadata" Target="meta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2.fntdata"/><Relationship Id="rId30" Type="http://schemas.openxmlformats.org/officeDocument/2006/relationships/font" Target="fonts/font5.fntdata"/><Relationship Id="rId35" Type="http://schemas.openxmlformats.org/officeDocument/2006/relationships/font" Target="fonts/font10.fntdata"/><Relationship Id="rId43" Type="http://schemas.openxmlformats.org/officeDocument/2006/relationships/font" Target="fonts/font18.fntdata"/><Relationship Id="rId48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221416985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Google Shape;73;p1:notes"/>
          <p:cNvSpPr txBox="1"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0" indent="0" eaLnBrk="1" hangingPunct="1">
              <a:buSzPts val="1400"/>
            </a:pPr>
            <a:endParaRPr lang="ru-RU" altLang="ru-RU" sz="1200">
              <a:latin typeface="Calibri" pitchFamily="34" charset="0"/>
              <a:cs typeface="Arial" pitchFamily="34" charset="0"/>
              <a:sym typeface="Calibri" pitchFamily="34" charset="0"/>
            </a:endParaRPr>
          </a:p>
        </p:txBody>
      </p:sp>
      <p:sp>
        <p:nvSpPr>
          <p:cNvPr id="14339" name="Google Shape;74;p1:notes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ln>
            <a:headEnd/>
            <a:tailEnd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2" name="Google Shape;482;p1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3" name="Google Shape;483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3" name="Google Shape;493;p1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4" name="Google Shape;494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9" name="Google Shape;499;p1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0" name="Google Shape;500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6" name="Google Shape;516;p1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7" name="Google Shape;517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0" name="Google Shape;540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41" name="Google Shape;541;p1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2" name="Google Shape;542;p1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14</a:t>
            </a:fld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9" name="Google Shape;549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50" name="Google Shape;550;p1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1" name="Google Shape;551;p1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15</a:t>
            </a:fld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7" name="Google Shape;557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58" name="Google Shape;558;p1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9" name="Google Shape;559;p1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16</a:t>
            </a:fld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4" name="Google Shape;564;g9f542531ee_0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65" name="Google Shape;565;g9f542531ee_0_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6" name="Google Shape;566;g9f542531ee_0_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17</a:t>
            </a:fld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0" name="Google Shape;570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71" name="Google Shape;571;p1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2" name="Google Shape;572;p1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18</a:t>
            </a:fld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9" name="Google Shape;579;p1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0" name="Google Shape;580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1" name="Google Shape;421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22" name="Google Shape;422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3" name="Google Shape;423;p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2</a:t>
            </a:fld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7" name="Google Shape;587;p1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8" name="Google Shape;588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4" name="Google Shape;594;p2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5" name="Google Shape;595;p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Google Shape;120;p4:notes"/>
          <p:cNvSpPr txBox="1"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0" indent="0" eaLnBrk="1" hangingPunct="1">
              <a:buSzPts val="1400"/>
            </a:pPr>
            <a:endParaRPr lang="ru-RU" altLang="ru-RU" sz="1200">
              <a:latin typeface="Calibri" pitchFamily="34" charset="0"/>
              <a:cs typeface="Arial" pitchFamily="34" charset="0"/>
              <a:sym typeface="Calibri" pitchFamily="34" charset="0"/>
            </a:endParaRPr>
          </a:p>
        </p:txBody>
      </p:sp>
      <p:sp>
        <p:nvSpPr>
          <p:cNvPr id="21507" name="Google Shape;121;p4:notes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ln>
            <a:headEnd/>
            <a:tailEnd/>
          </a:ln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Google Shape;120;p4:notes"/>
          <p:cNvSpPr txBox="1"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0" indent="0" eaLnBrk="1" hangingPunct="1">
              <a:buSzPts val="1400"/>
            </a:pPr>
            <a:endParaRPr lang="ru-RU" altLang="ru-RU" sz="1200">
              <a:latin typeface="Calibri" pitchFamily="34" charset="0"/>
              <a:cs typeface="Arial" pitchFamily="34" charset="0"/>
              <a:sym typeface="Calibri" pitchFamily="34" charset="0"/>
            </a:endParaRPr>
          </a:p>
        </p:txBody>
      </p:sp>
      <p:sp>
        <p:nvSpPr>
          <p:cNvPr id="24579" name="Google Shape;121;p4:notes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ln>
            <a:headEnd/>
            <a:tailEnd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9" name="Google Shape;429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0" name="Google Shape;430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7" name="Google Shape;437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8" name="Google Shape;438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4" name="Google Shape;444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5" name="Google Shape;445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1" name="Google Shape;451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2" name="Google Shape;452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1" name="Google Shape;461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2" name="Google Shape;462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7" name="Google Shape;467;p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8" name="Google Shape;468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3" name="Google Shape;473;p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4" name="Google Shape;474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" y="2130434"/>
            <a:ext cx="103632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61828778"/>
      </p:ext>
    </p:extLst>
  </p:cSld>
  <p:clrMapOvr>
    <a:masterClrMapping/>
  </p:clrMapOvr>
  <p:hf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97113467"/>
      </p:ext>
    </p:extLst>
  </p:cSld>
  <p:clrMapOvr>
    <a:masterClrMapping/>
  </p:clrMapOvr>
  <p:hf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11785600" y="274647"/>
            <a:ext cx="36576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12800" y="274647"/>
            <a:ext cx="107696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4742980"/>
      </p:ext>
    </p:extLst>
  </p:cSld>
  <p:clrMapOvr>
    <a:masterClrMapping/>
  </p:clrMapOvr>
  <p:hf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>
  <p:cSld name="Blank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Custom Layout">
  <p:cSld name="1_Custom Layout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24"/>
          <p:cNvSpPr txBox="1">
            <a:spLocks noGrp="1"/>
          </p:cNvSpPr>
          <p:nvPr>
            <p:ph type="ctrTitle"/>
          </p:nvPr>
        </p:nvSpPr>
        <p:spPr>
          <a:xfrm>
            <a:off x="835199" y="1120817"/>
            <a:ext cx="6860276" cy="19265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Roboto Condensed"/>
              <a:buNone/>
              <a:defRPr sz="4400" b="1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Custom Layout">
  <p:cSld name="2_Custom Layout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25"/>
          <p:cNvSpPr txBox="1">
            <a:spLocks noGrp="1"/>
          </p:cNvSpPr>
          <p:nvPr>
            <p:ph type="ctrTitle"/>
          </p:nvPr>
        </p:nvSpPr>
        <p:spPr>
          <a:xfrm>
            <a:off x="6394367" y="765022"/>
            <a:ext cx="6860276" cy="19265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Roboto Condensed"/>
              <a:buNone/>
              <a:defRPr sz="4400" b="1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64801446"/>
      </p:ext>
    </p:extLst>
  </p:cSld>
  <p:clrMapOvr>
    <a:masterClrMapping/>
  </p:clrMapOvr>
  <p:hf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4406909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94687745"/>
      </p:ext>
    </p:extLst>
  </p:cSld>
  <p:clrMapOvr>
    <a:masterClrMapping/>
  </p:clrMapOvr>
  <p:hf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12800" y="1600206"/>
            <a:ext cx="7213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229600" y="1600206"/>
            <a:ext cx="7213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16187874"/>
      </p:ext>
    </p:extLst>
  </p:cSld>
  <p:clrMapOvr>
    <a:masterClrMapping/>
  </p:clrMapOvr>
  <p:hf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373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93373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84512530"/>
      </p:ext>
    </p:extLst>
  </p:cSld>
  <p:clrMapOvr>
    <a:masterClrMapping/>
  </p:clrMapOvr>
  <p:hf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68775289"/>
      </p:ext>
    </p:extLst>
  </p:cSld>
  <p:clrMapOvr>
    <a:masterClrMapping/>
  </p:clrMapOvr>
  <p:hf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89177723"/>
      </p:ext>
    </p:extLst>
  </p:cSld>
  <p:clrMapOvr>
    <a:masterClrMapping/>
  </p:clrMapOvr>
  <p:hf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766733" y="273059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75540129"/>
      </p:ext>
    </p:extLst>
  </p:cSld>
  <p:clrMapOvr>
    <a:masterClrMapping/>
  </p:clrMapOvr>
  <p:hf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0375214"/>
      </p:ext>
    </p:extLst>
  </p:cSld>
  <p:clrMapOvr>
    <a:masterClrMapping/>
  </p:clrMapOvr>
  <p:hf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600206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600" y="6356359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5600" y="6356359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37600" y="6356359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333113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1" r:id="rId1"/>
    <p:sldLayoutId id="2147483752" r:id="rId2"/>
    <p:sldLayoutId id="2147483753" r:id="rId3"/>
    <p:sldLayoutId id="2147483754" r:id="rId4"/>
    <p:sldLayoutId id="2147483755" r:id="rId5"/>
    <p:sldLayoutId id="2147483756" r:id="rId6"/>
    <p:sldLayoutId id="2147483757" r:id="rId7"/>
    <p:sldLayoutId id="2147483758" r:id="rId8"/>
    <p:sldLayoutId id="2147483759" r:id="rId9"/>
    <p:sldLayoutId id="2147483760" r:id="rId10"/>
    <p:sldLayoutId id="2147483761" r:id="rId11"/>
    <p:sldLayoutId id="2147483762" r:id="rId12"/>
    <p:sldLayoutId id="2147483763" r:id="rId13"/>
    <p:sldLayoutId id="2147483764" r:id="rId14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0.jpg"/><Relationship Id="rId4" Type="http://schemas.openxmlformats.org/officeDocument/2006/relationships/image" Target="../media/image9.jp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051" name="Google Shape;77;p1"/>
          <p:cNvCxnSpPr>
            <a:cxnSpLocks noChangeShapeType="1"/>
          </p:cNvCxnSpPr>
          <p:nvPr/>
        </p:nvCxnSpPr>
        <p:spPr bwMode="auto">
          <a:xfrm>
            <a:off x="1411782" y="5189215"/>
            <a:ext cx="9252599" cy="0"/>
          </a:xfrm>
          <a:prstGeom prst="straightConnector1">
            <a:avLst/>
          </a:prstGeom>
          <a:noFill/>
          <a:ln w="38100">
            <a:solidFill>
              <a:srgbClr val="090F78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052" name="Google Shape;78;p1"/>
          <p:cNvCxnSpPr>
            <a:cxnSpLocks noChangeShapeType="1"/>
          </p:cNvCxnSpPr>
          <p:nvPr/>
        </p:nvCxnSpPr>
        <p:spPr bwMode="auto">
          <a:xfrm>
            <a:off x="1572871" y="5300084"/>
            <a:ext cx="8950332" cy="0"/>
          </a:xfrm>
          <a:prstGeom prst="straightConnector1">
            <a:avLst/>
          </a:prstGeom>
          <a:noFill/>
          <a:ln w="38100">
            <a:solidFill>
              <a:srgbClr val="00B05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0" name="Google Shape;76;p1"/>
          <p:cNvSpPr>
            <a:spLocks noChangeArrowheads="1"/>
          </p:cNvSpPr>
          <p:nvPr/>
        </p:nvSpPr>
        <p:spPr bwMode="auto">
          <a:xfrm>
            <a:off x="1007435" y="3140968"/>
            <a:ext cx="10567373" cy="16759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49654" tIns="24815" rIns="49654" bIns="24815"/>
          <a:lstStyle>
            <a:lvl1pPr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1pPr>
            <a:lvl2pPr marL="742950" indent="-285750"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2pPr>
            <a:lvl3pPr marL="1143000" indent="-228600"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3pPr>
            <a:lvl4pPr marL="1600200" indent="-228600"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4pPr>
            <a:lvl5pPr marL="2057400" indent="-228600"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9pPr>
          </a:lstStyle>
          <a:p>
            <a:pPr lvl="0" algn="ctr"/>
            <a:r>
              <a:rPr lang="ru-RU" sz="2500" b="1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«Нет повести печальнее на свете, </a:t>
            </a:r>
          </a:p>
          <a:p>
            <a:pPr lvl="0" algn="ctr"/>
            <a:r>
              <a:rPr lang="ru-RU" sz="2500" b="1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чем повесть о Ромео и Джульетте…»</a:t>
            </a:r>
            <a:endParaRPr lang="ru-RU" sz="2500" b="1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Tahoma"/>
            </a:endParaRPr>
          </a:p>
          <a:p>
            <a:pPr algn="ctr" eaLnBrk="1" hangingPunct="1">
              <a:buClr>
                <a:srgbClr val="000000"/>
              </a:buClr>
              <a:buFont typeface="Arial" pitchFamily="34" charset="0"/>
              <a:buNone/>
            </a:pPr>
            <a:r>
              <a:rPr lang="ru-RU" altLang="ru-RU" sz="2500" b="1" dirty="0" smtClean="0">
                <a:solidFill>
                  <a:srgbClr val="090F78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Open Sans" pitchFamily="34" charset="0"/>
              </a:rPr>
              <a:t>Русский </a:t>
            </a:r>
            <a:r>
              <a:rPr lang="ru-RU" altLang="ru-RU" sz="2500" b="1" dirty="0">
                <a:solidFill>
                  <a:srgbClr val="090F78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Open Sans" pitchFamily="34" charset="0"/>
              </a:rPr>
              <a:t>язык и литература</a:t>
            </a:r>
            <a:r>
              <a:rPr lang="ru-RU" altLang="ru-RU" sz="2500" b="1" dirty="0" smtClean="0">
                <a:solidFill>
                  <a:srgbClr val="090F78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Open Sans" pitchFamily="34" charset="0"/>
              </a:rPr>
              <a:t>. 9 </a:t>
            </a:r>
            <a:r>
              <a:rPr lang="ru-RU" altLang="ru-RU" sz="2500" b="1" dirty="0">
                <a:solidFill>
                  <a:srgbClr val="090F78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Open Sans" pitchFamily="34" charset="0"/>
              </a:rPr>
              <a:t>класс</a:t>
            </a:r>
          </a:p>
          <a:p>
            <a:pPr algn="ctr" eaLnBrk="1" hangingPunct="1">
              <a:buClr>
                <a:srgbClr val="000000"/>
              </a:buClr>
              <a:buFont typeface="Arial" pitchFamily="34" charset="0"/>
              <a:buNone/>
            </a:pPr>
            <a:endParaRPr lang="ru-RU" altLang="ru-RU" sz="2500" b="1" dirty="0">
              <a:solidFill>
                <a:srgbClr val="090F78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Century Gothic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35930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5" name="Google Shape;485;p10"/>
          <p:cNvSpPr txBox="1"/>
          <p:nvPr/>
        </p:nvSpPr>
        <p:spPr>
          <a:xfrm>
            <a:off x="1034143" y="468092"/>
            <a:ext cx="9710056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endParaRPr sz="2400" b="1">
              <a:solidFill>
                <a:schemeClr val="accent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486" name="Google Shape;486;p10"/>
          <p:cNvSpPr/>
          <p:nvPr/>
        </p:nvSpPr>
        <p:spPr>
          <a:xfrm>
            <a:off x="0" y="457200"/>
            <a:ext cx="304800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487" name="Google Shape;487;p10"/>
          <p:cNvSpPr/>
          <p:nvPr/>
        </p:nvSpPr>
        <p:spPr>
          <a:xfrm>
            <a:off x="0" y="762000"/>
            <a:ext cx="304800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graphicFrame>
        <p:nvGraphicFramePr>
          <p:cNvPr id="488" name="Google Shape;488;p10"/>
          <p:cNvGraphicFramePr/>
          <p:nvPr/>
        </p:nvGraphicFramePr>
        <p:xfrm>
          <a:off x="1069044" y="640004"/>
          <a:ext cx="10053925" cy="1402080"/>
        </p:xfrm>
        <a:graphic>
          <a:graphicData uri="http://schemas.openxmlformats.org/drawingml/2006/table">
            <a:tbl>
              <a:tblPr>
                <a:noFill/>
                <a:tableStyleId>{DBA207D4-0572-4926-9013-E6CE5703D0BE}</a:tableStyleId>
              </a:tblPr>
              <a:tblGrid>
                <a:gridCol w="100539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2860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2300">
                          <a:solidFill>
                            <a:srgbClr val="434343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     Дошедшие до нас работы, включая некоторые, написанные совместно с другими авторами, состоят из 38 </a:t>
                      </a:r>
                      <a:r>
                        <a:rPr lang="ru-RU" sz="2300" u="none" strike="noStrike">
                          <a:solidFill>
                            <a:srgbClr val="434343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пьес</a:t>
                      </a:r>
                      <a:r>
                        <a:rPr lang="ru-RU" sz="2300">
                          <a:solidFill>
                            <a:srgbClr val="434343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, 154 </a:t>
                      </a:r>
                      <a:r>
                        <a:rPr lang="ru-RU" sz="2300" u="none" strike="noStrike">
                          <a:solidFill>
                            <a:srgbClr val="434343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сонетов</a:t>
                      </a:r>
                      <a:r>
                        <a:rPr lang="ru-RU" sz="2300">
                          <a:solidFill>
                            <a:srgbClr val="434343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, 4 </a:t>
                      </a:r>
                      <a:r>
                        <a:rPr lang="ru-RU" sz="2300" u="none" strike="noStrike">
                          <a:solidFill>
                            <a:srgbClr val="434343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поэм </a:t>
                      </a:r>
                      <a:r>
                        <a:rPr lang="ru-RU" sz="2300">
                          <a:solidFill>
                            <a:srgbClr val="434343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 и 3 эпитафий. Пьесы Шекспира переведены на многие языки и ставятся чаще, чем произведения других драматургов. </a:t>
                      </a:r>
                      <a:endParaRPr sz="2300">
                        <a:solidFill>
                          <a:srgbClr val="434343"/>
                        </a:solidFill>
                      </a:endParaRPr>
                    </a:p>
                  </a:txBody>
                  <a:tcPr marL="114300" marR="114300" marT="0" marB="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489" name="Google Shape;489;p10" descr="C:\Users\Компьютер-8\Desktop\Без названия.jp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402757" y="2456438"/>
            <a:ext cx="3124200" cy="3208500"/>
          </a:xfrm>
          <a:prstGeom prst="roundRect">
            <a:avLst>
              <a:gd name="adj" fmla="val 5204"/>
            </a:avLst>
          </a:prstGeom>
          <a:noFill/>
          <a:ln>
            <a:noFill/>
          </a:ln>
        </p:spPr>
      </p:pic>
      <p:pic>
        <p:nvPicPr>
          <p:cNvPr id="490" name="Google Shape;490;p10" descr="C:\Users\Компьютер-8\Desktop\Sonnets1609titlepage.jp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925425" y="2456450"/>
            <a:ext cx="2202600" cy="3208500"/>
          </a:xfrm>
          <a:prstGeom prst="roundRect">
            <a:avLst>
              <a:gd name="adj" fmla="val 6436"/>
            </a:avLst>
          </a:prstGeom>
          <a:noFill/>
          <a:ln>
            <a:noFill/>
          </a:ln>
        </p:spPr>
      </p:pic>
      <p:pic>
        <p:nvPicPr>
          <p:cNvPr id="491" name="Google Shape;491;p1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526525" y="2347324"/>
            <a:ext cx="2282187" cy="34267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96" name="Google Shape;496;p11"/>
          <p:cNvGraphicFramePr/>
          <p:nvPr/>
        </p:nvGraphicFramePr>
        <p:xfrm>
          <a:off x="3350112" y="633900"/>
          <a:ext cx="5491800" cy="566050"/>
        </p:xfrm>
        <a:graphic>
          <a:graphicData uri="http://schemas.openxmlformats.org/drawingml/2006/table">
            <a:tbl>
              <a:tblPr>
                <a:noFill/>
                <a:tableStyleId>{DBA207D4-0572-4926-9013-E6CE5703D0BE}</a:tableStyleId>
              </a:tblPr>
              <a:tblGrid>
                <a:gridCol w="5491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56605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3600" b="1">
                          <a:solidFill>
                            <a:schemeClr val="accent1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Кругозорная карта</a:t>
                      </a:r>
                      <a:endParaRPr sz="3600" b="1">
                        <a:solidFill>
                          <a:schemeClr val="accent1"/>
                        </a:solidFill>
                        <a:latin typeface="Tahoma"/>
                        <a:ea typeface="Tahoma"/>
                        <a:cs typeface="Tahoma"/>
                        <a:sym typeface="Tahoma"/>
                      </a:endParaRPr>
                    </a:p>
                  </a:txBody>
                  <a:tcPr marL="114300" marR="114300" marT="0" marB="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497" name="Google Shape;497;p11"/>
          <p:cNvSpPr/>
          <p:nvPr/>
        </p:nvSpPr>
        <p:spPr>
          <a:xfrm>
            <a:off x="1198355" y="1277550"/>
            <a:ext cx="9795300" cy="45242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ahoma"/>
              <a:buNone/>
            </a:pPr>
            <a:r>
              <a:rPr lang="ru-RU" sz="24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     </a:t>
            </a:r>
            <a:r>
              <a:rPr lang="ru-RU" sz="24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Это выражение можно услышать довольно часто, когда человек становится свидетелем или участником действия, в котором ярко проявляются бурные чувства, эмоции и переживания. О такой ситуации обычно говорят: шекспировские страсти. И это не случайно. В произведениях Шекспира, действительно, кипят страсти, совершаются предательства, подлоги, убийства. Если любовь – то, как в пьесе «Ромео и Джульетта», невероятная по накалу чувств. Если дружба – </a:t>
            </a:r>
            <a:endParaRPr sz="2400" b="0" i="0" u="none" strike="noStrike" cap="none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ahoma"/>
              <a:buNone/>
            </a:pPr>
            <a:r>
              <a:rPr lang="ru-RU" sz="24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то обязательно с коварством или предательством. События </a:t>
            </a:r>
            <a:endParaRPr sz="2400" b="0" i="0" u="none" strike="noStrike" cap="none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ahoma"/>
              <a:buNone/>
            </a:pPr>
            <a:r>
              <a:rPr lang="ru-RU" sz="24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с невероятной скоростью, как в калейдоскопе, сменяют </a:t>
            </a:r>
            <a:endParaRPr sz="2400" b="0" i="0" u="none" strike="noStrike" cap="none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ahoma"/>
              <a:buNone/>
            </a:pPr>
            <a:r>
              <a:rPr lang="ru-RU" sz="24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друг друга. Такие страсти можно найти, действительно, </a:t>
            </a:r>
            <a:endParaRPr sz="2400" b="0" i="0" u="none" strike="noStrike" cap="none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ahoma"/>
              <a:buNone/>
            </a:pPr>
            <a:r>
              <a:rPr lang="ru-RU" sz="24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именно в произведениях Шекспира.    </a:t>
            </a:r>
            <a:endParaRPr sz="240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02" name="Google Shape;502;p12"/>
          <p:cNvGraphicFramePr/>
          <p:nvPr/>
        </p:nvGraphicFramePr>
        <p:xfrm>
          <a:off x="1383003" y="1168764"/>
          <a:ext cx="9426000" cy="670560"/>
        </p:xfrm>
        <a:graphic>
          <a:graphicData uri="http://schemas.openxmlformats.org/drawingml/2006/table">
            <a:tbl>
              <a:tblPr>
                <a:noFill/>
                <a:tableStyleId>{DBA207D4-0572-4926-9013-E6CE5703D0BE}</a:tableStyleId>
              </a:tblPr>
              <a:tblGrid>
                <a:gridCol w="9426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902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2200" b="1">
                          <a:solidFill>
                            <a:schemeClr val="dk1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Составьте ассоциативный куст «Уильям Шекспир»  из 7-8  слов (имена существительные, имена прилагательные).</a:t>
                      </a:r>
                      <a:endParaRPr sz="2200"/>
                    </a:p>
                  </a:txBody>
                  <a:tcPr marL="114300" marR="114300" marT="0" marB="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503" name="Google Shape;503;p12"/>
          <p:cNvSpPr/>
          <p:nvPr/>
        </p:nvSpPr>
        <p:spPr>
          <a:xfrm>
            <a:off x="3254551" y="526200"/>
            <a:ext cx="5682900" cy="6462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6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</a:t>
            </a:r>
            <a:r>
              <a:rPr lang="ru-RU" sz="3600" b="1">
                <a:solidFill>
                  <a:schemeClr val="accent1"/>
                </a:solidFill>
                <a:latin typeface="Tahoma"/>
                <a:ea typeface="Tahoma"/>
                <a:cs typeface="Tahoma"/>
                <a:sym typeface="Tahoma"/>
              </a:rPr>
              <a:t>Ассоциативный куст </a:t>
            </a:r>
            <a:endParaRPr sz="3600"/>
          </a:p>
        </p:txBody>
      </p:sp>
      <p:cxnSp>
        <p:nvCxnSpPr>
          <p:cNvPr id="504" name="Google Shape;504;p12"/>
          <p:cNvCxnSpPr/>
          <p:nvPr/>
        </p:nvCxnSpPr>
        <p:spPr>
          <a:xfrm rot="10800000" flipH="1">
            <a:off x="7159051" y="2350663"/>
            <a:ext cx="789300" cy="549000"/>
          </a:xfrm>
          <a:prstGeom prst="straightConnector1">
            <a:avLst/>
          </a:prstGeom>
          <a:noFill/>
          <a:ln w="9525" cap="flat" cmpd="sng">
            <a:solidFill>
              <a:schemeClr val="accent1"/>
            </a:solidFill>
            <a:prstDash val="solid"/>
            <a:miter lim="800000"/>
            <a:headEnd type="none" w="sm" len="sm"/>
            <a:tailEnd type="stealth" w="med" len="med"/>
          </a:ln>
        </p:spPr>
      </p:cxnSp>
      <p:sp>
        <p:nvSpPr>
          <p:cNvPr id="505" name="Google Shape;505;p12"/>
          <p:cNvSpPr/>
          <p:nvPr/>
        </p:nvSpPr>
        <p:spPr>
          <a:xfrm>
            <a:off x="4921499" y="2787823"/>
            <a:ext cx="2438400" cy="1382400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800" b="1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Уильям Шекспир</a:t>
            </a:r>
            <a:endParaRPr sz="2800" b="1">
              <a:solidFill>
                <a:schemeClr val="lt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cxnSp>
        <p:nvCxnSpPr>
          <p:cNvPr id="506" name="Google Shape;506;p12"/>
          <p:cNvCxnSpPr>
            <a:stCxn id="505" idx="3"/>
          </p:cNvCxnSpPr>
          <p:nvPr/>
        </p:nvCxnSpPr>
        <p:spPr>
          <a:xfrm>
            <a:off x="7359899" y="3479023"/>
            <a:ext cx="953100" cy="0"/>
          </a:xfrm>
          <a:prstGeom prst="straightConnector1">
            <a:avLst/>
          </a:prstGeom>
          <a:noFill/>
          <a:ln w="9525" cap="flat" cmpd="sng">
            <a:solidFill>
              <a:schemeClr val="accent1"/>
            </a:solidFill>
            <a:prstDash val="solid"/>
            <a:miter lim="800000"/>
            <a:headEnd type="none" w="sm" len="sm"/>
            <a:tailEnd type="stealth" w="med" len="med"/>
          </a:ln>
        </p:spPr>
      </p:cxnSp>
      <p:cxnSp>
        <p:nvCxnSpPr>
          <p:cNvPr id="507" name="Google Shape;507;p12"/>
          <p:cNvCxnSpPr/>
          <p:nvPr/>
        </p:nvCxnSpPr>
        <p:spPr>
          <a:xfrm>
            <a:off x="7228026" y="4055425"/>
            <a:ext cx="789300" cy="551700"/>
          </a:xfrm>
          <a:prstGeom prst="straightConnector1">
            <a:avLst/>
          </a:prstGeom>
          <a:noFill/>
          <a:ln w="9525" cap="flat" cmpd="sng">
            <a:solidFill>
              <a:schemeClr val="accent1"/>
            </a:solidFill>
            <a:prstDash val="solid"/>
            <a:miter lim="800000"/>
            <a:headEnd type="none" w="sm" len="sm"/>
            <a:tailEnd type="stealth" w="med" len="med"/>
          </a:ln>
        </p:spPr>
      </p:cxnSp>
      <p:cxnSp>
        <p:nvCxnSpPr>
          <p:cNvPr id="508" name="Google Shape;508;p12"/>
          <p:cNvCxnSpPr>
            <a:stCxn id="505" idx="0"/>
          </p:cNvCxnSpPr>
          <p:nvPr/>
        </p:nvCxnSpPr>
        <p:spPr>
          <a:xfrm rot="10800000">
            <a:off x="6140699" y="2025523"/>
            <a:ext cx="0" cy="762300"/>
          </a:xfrm>
          <a:prstGeom prst="straightConnector1">
            <a:avLst/>
          </a:prstGeom>
          <a:noFill/>
          <a:ln w="9525" cap="flat" cmpd="sng">
            <a:solidFill>
              <a:schemeClr val="accent1"/>
            </a:solidFill>
            <a:prstDash val="solid"/>
            <a:miter lim="800000"/>
            <a:headEnd type="none" w="sm" len="sm"/>
            <a:tailEnd type="stealth" w="med" len="med"/>
          </a:ln>
        </p:spPr>
      </p:cxnSp>
      <p:cxnSp>
        <p:nvCxnSpPr>
          <p:cNvPr id="509" name="Google Shape;509;p12"/>
          <p:cNvCxnSpPr/>
          <p:nvPr/>
        </p:nvCxnSpPr>
        <p:spPr>
          <a:xfrm rot="10800000">
            <a:off x="4261400" y="2357713"/>
            <a:ext cx="759600" cy="545700"/>
          </a:xfrm>
          <a:prstGeom prst="straightConnector1">
            <a:avLst/>
          </a:prstGeom>
          <a:noFill/>
          <a:ln w="9525" cap="flat" cmpd="sng">
            <a:solidFill>
              <a:schemeClr val="accent1"/>
            </a:solidFill>
            <a:prstDash val="solid"/>
            <a:miter lim="800000"/>
            <a:headEnd type="none" w="sm" len="sm"/>
            <a:tailEnd type="stealth" w="med" len="med"/>
          </a:ln>
        </p:spPr>
      </p:cxnSp>
      <p:cxnSp>
        <p:nvCxnSpPr>
          <p:cNvPr id="510" name="Google Shape;510;p12"/>
          <p:cNvCxnSpPr>
            <a:stCxn id="505" idx="1"/>
          </p:cNvCxnSpPr>
          <p:nvPr/>
        </p:nvCxnSpPr>
        <p:spPr>
          <a:xfrm rot="10800000">
            <a:off x="3878999" y="3479023"/>
            <a:ext cx="1042500" cy="0"/>
          </a:xfrm>
          <a:prstGeom prst="straightConnector1">
            <a:avLst/>
          </a:prstGeom>
          <a:noFill/>
          <a:ln w="9525" cap="flat" cmpd="sng">
            <a:solidFill>
              <a:schemeClr val="accent1"/>
            </a:solidFill>
            <a:prstDash val="solid"/>
            <a:miter lim="800000"/>
            <a:headEnd type="none" w="sm" len="sm"/>
            <a:tailEnd type="stealth" w="med" len="med"/>
          </a:ln>
        </p:spPr>
      </p:cxnSp>
      <p:cxnSp>
        <p:nvCxnSpPr>
          <p:cNvPr id="511" name="Google Shape;511;p12"/>
          <p:cNvCxnSpPr/>
          <p:nvPr/>
        </p:nvCxnSpPr>
        <p:spPr>
          <a:xfrm flipH="1">
            <a:off x="4282800" y="4052225"/>
            <a:ext cx="818400" cy="505800"/>
          </a:xfrm>
          <a:prstGeom prst="straightConnector1">
            <a:avLst/>
          </a:prstGeom>
          <a:noFill/>
          <a:ln w="9525" cap="flat" cmpd="sng">
            <a:solidFill>
              <a:schemeClr val="accent1"/>
            </a:solidFill>
            <a:prstDash val="solid"/>
            <a:miter lim="800000"/>
            <a:headEnd type="none" w="sm" len="sm"/>
            <a:tailEnd type="stealth" w="med" len="med"/>
          </a:ln>
        </p:spPr>
      </p:cxnSp>
      <p:cxnSp>
        <p:nvCxnSpPr>
          <p:cNvPr id="512" name="Google Shape;512;p12"/>
          <p:cNvCxnSpPr/>
          <p:nvPr/>
        </p:nvCxnSpPr>
        <p:spPr>
          <a:xfrm flipH="1">
            <a:off x="5415900" y="4149075"/>
            <a:ext cx="314400" cy="921300"/>
          </a:xfrm>
          <a:prstGeom prst="straightConnector1">
            <a:avLst/>
          </a:prstGeom>
          <a:noFill/>
          <a:ln w="9525" cap="flat" cmpd="sng">
            <a:solidFill>
              <a:schemeClr val="accent1"/>
            </a:solidFill>
            <a:prstDash val="solid"/>
            <a:miter lim="800000"/>
            <a:headEnd type="none" w="sm" len="sm"/>
            <a:tailEnd type="stealth" w="med" len="med"/>
          </a:ln>
        </p:spPr>
      </p:cxnSp>
      <p:cxnSp>
        <p:nvCxnSpPr>
          <p:cNvPr id="513" name="Google Shape;513;p12"/>
          <p:cNvCxnSpPr/>
          <p:nvPr/>
        </p:nvCxnSpPr>
        <p:spPr>
          <a:xfrm>
            <a:off x="6498875" y="4149075"/>
            <a:ext cx="238500" cy="889500"/>
          </a:xfrm>
          <a:prstGeom prst="straightConnector1">
            <a:avLst/>
          </a:prstGeom>
          <a:noFill/>
          <a:ln w="9525" cap="flat" cmpd="sng">
            <a:solidFill>
              <a:schemeClr val="accent1"/>
            </a:solidFill>
            <a:prstDash val="solid"/>
            <a:miter lim="800000"/>
            <a:headEnd type="none" w="sm" len="sm"/>
            <a:tailEnd type="stealth" w="med" len="med"/>
          </a:ln>
        </p:spPr>
      </p:cxnSp>
      <p:pic>
        <p:nvPicPr>
          <p:cNvPr id="514" name="Google Shape;514;p1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37377" y="2970037"/>
            <a:ext cx="2841627" cy="32475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19" name="Google Shape;519;p13"/>
          <p:cNvCxnSpPr>
            <a:endCxn id="520" idx="1"/>
          </p:cNvCxnSpPr>
          <p:nvPr/>
        </p:nvCxnSpPr>
        <p:spPr>
          <a:xfrm rot="10800000" flipH="1">
            <a:off x="6966675" y="1900675"/>
            <a:ext cx="701100" cy="535800"/>
          </a:xfrm>
          <a:prstGeom prst="straightConnector1">
            <a:avLst/>
          </a:prstGeom>
          <a:noFill/>
          <a:ln w="9525" cap="flat" cmpd="sng">
            <a:solidFill>
              <a:schemeClr val="accent1"/>
            </a:solidFill>
            <a:prstDash val="solid"/>
            <a:miter lim="800000"/>
            <a:headEnd type="none" w="sm" len="sm"/>
            <a:tailEnd type="stealth" w="med" len="med"/>
          </a:ln>
        </p:spPr>
      </p:cxnSp>
      <p:sp>
        <p:nvSpPr>
          <p:cNvPr id="521" name="Google Shape;521;p13"/>
          <p:cNvSpPr txBox="1">
            <a:spLocks noGrp="1"/>
          </p:cNvSpPr>
          <p:nvPr>
            <p:ph type="ctrTitle"/>
          </p:nvPr>
        </p:nvSpPr>
        <p:spPr>
          <a:xfrm>
            <a:off x="2400151" y="571675"/>
            <a:ext cx="7391700" cy="54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ahoma"/>
              <a:buNone/>
            </a:pPr>
            <a:r>
              <a:rPr lang="ru-RU" sz="3600">
                <a:latin typeface="Tahoma"/>
                <a:ea typeface="Tahoma"/>
                <a:cs typeface="Tahoma"/>
                <a:sym typeface="Tahoma"/>
              </a:rPr>
              <a:t/>
            </a:r>
            <a:br>
              <a:rPr lang="ru-RU" sz="3600">
                <a:latin typeface="Tahoma"/>
                <a:ea typeface="Tahoma"/>
                <a:cs typeface="Tahoma"/>
                <a:sym typeface="Tahoma"/>
              </a:rPr>
            </a:br>
            <a:r>
              <a:rPr lang="ru-RU" sz="3600">
                <a:solidFill>
                  <a:schemeClr val="accent1"/>
                </a:solidFill>
                <a:latin typeface="Tahoma"/>
                <a:ea typeface="Tahoma"/>
                <a:cs typeface="Tahoma"/>
                <a:sym typeface="Tahoma"/>
              </a:rPr>
              <a:t>Примерные ответы</a:t>
            </a:r>
            <a:br>
              <a:rPr lang="ru-RU" sz="3600">
                <a:solidFill>
                  <a:schemeClr val="accent1"/>
                </a:solidFill>
                <a:latin typeface="Tahoma"/>
                <a:ea typeface="Tahoma"/>
                <a:cs typeface="Tahoma"/>
                <a:sym typeface="Tahoma"/>
              </a:rPr>
            </a:br>
            <a:endParaRPr sz="3600">
              <a:solidFill>
                <a:schemeClr val="accent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522" name="Google Shape;522;p13"/>
          <p:cNvSpPr/>
          <p:nvPr/>
        </p:nvSpPr>
        <p:spPr>
          <a:xfrm>
            <a:off x="4876799" y="2400548"/>
            <a:ext cx="2438400" cy="1382400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800" b="1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Уильям Шекспир</a:t>
            </a:r>
            <a:endParaRPr sz="2800" b="1">
              <a:solidFill>
                <a:schemeClr val="lt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cxnSp>
        <p:nvCxnSpPr>
          <p:cNvPr id="523" name="Google Shape;523;p13"/>
          <p:cNvCxnSpPr>
            <a:stCxn id="522" idx="3"/>
            <a:endCxn id="524" idx="1"/>
          </p:cNvCxnSpPr>
          <p:nvPr/>
        </p:nvCxnSpPr>
        <p:spPr>
          <a:xfrm rot="10800000" flipH="1">
            <a:off x="7315199" y="3089348"/>
            <a:ext cx="435300" cy="2400"/>
          </a:xfrm>
          <a:prstGeom prst="straightConnector1">
            <a:avLst/>
          </a:prstGeom>
          <a:noFill/>
          <a:ln w="9525" cap="flat" cmpd="sng">
            <a:solidFill>
              <a:schemeClr val="accent1"/>
            </a:solidFill>
            <a:prstDash val="solid"/>
            <a:miter lim="800000"/>
            <a:headEnd type="none" w="sm" len="sm"/>
            <a:tailEnd type="stealth" w="med" len="med"/>
          </a:ln>
        </p:spPr>
      </p:cxnSp>
      <p:cxnSp>
        <p:nvCxnSpPr>
          <p:cNvPr id="525" name="Google Shape;525;p13"/>
          <p:cNvCxnSpPr>
            <a:endCxn id="526" idx="1"/>
          </p:cNvCxnSpPr>
          <p:nvPr/>
        </p:nvCxnSpPr>
        <p:spPr>
          <a:xfrm>
            <a:off x="7183400" y="3668001"/>
            <a:ext cx="660000" cy="428400"/>
          </a:xfrm>
          <a:prstGeom prst="straightConnector1">
            <a:avLst/>
          </a:prstGeom>
          <a:noFill/>
          <a:ln w="9525" cap="flat" cmpd="sng">
            <a:solidFill>
              <a:schemeClr val="accent1"/>
            </a:solidFill>
            <a:prstDash val="solid"/>
            <a:miter lim="800000"/>
            <a:headEnd type="none" w="sm" len="sm"/>
            <a:tailEnd type="stealth" w="med" len="med"/>
          </a:ln>
        </p:spPr>
      </p:cxnSp>
      <p:cxnSp>
        <p:nvCxnSpPr>
          <p:cNvPr id="527" name="Google Shape;527;p13"/>
          <p:cNvCxnSpPr>
            <a:stCxn id="522" idx="0"/>
            <a:endCxn id="528" idx="2"/>
          </p:cNvCxnSpPr>
          <p:nvPr/>
        </p:nvCxnSpPr>
        <p:spPr>
          <a:xfrm rot="10800000">
            <a:off x="6095999" y="1837748"/>
            <a:ext cx="0" cy="562800"/>
          </a:xfrm>
          <a:prstGeom prst="straightConnector1">
            <a:avLst/>
          </a:prstGeom>
          <a:noFill/>
          <a:ln w="9525" cap="flat" cmpd="sng">
            <a:solidFill>
              <a:schemeClr val="accent1"/>
            </a:solidFill>
            <a:prstDash val="solid"/>
            <a:miter lim="800000"/>
            <a:headEnd type="none" w="sm" len="sm"/>
            <a:tailEnd type="stealth" w="med" len="med"/>
          </a:ln>
        </p:spPr>
      </p:cxnSp>
      <p:cxnSp>
        <p:nvCxnSpPr>
          <p:cNvPr id="529" name="Google Shape;529;p13"/>
          <p:cNvCxnSpPr>
            <a:endCxn id="530" idx="3"/>
          </p:cNvCxnSpPr>
          <p:nvPr/>
        </p:nvCxnSpPr>
        <p:spPr>
          <a:xfrm rot="10800000">
            <a:off x="4512225" y="1900675"/>
            <a:ext cx="759600" cy="545700"/>
          </a:xfrm>
          <a:prstGeom prst="straightConnector1">
            <a:avLst/>
          </a:prstGeom>
          <a:noFill/>
          <a:ln w="9525" cap="flat" cmpd="sng">
            <a:solidFill>
              <a:schemeClr val="accent1"/>
            </a:solidFill>
            <a:prstDash val="solid"/>
            <a:miter lim="800000"/>
            <a:headEnd type="none" w="sm" len="sm"/>
            <a:tailEnd type="stealth" w="med" len="med"/>
          </a:ln>
        </p:spPr>
      </p:cxnSp>
      <p:cxnSp>
        <p:nvCxnSpPr>
          <p:cNvPr id="531" name="Google Shape;531;p13"/>
          <p:cNvCxnSpPr>
            <a:stCxn id="522" idx="1"/>
            <a:endCxn id="532" idx="3"/>
          </p:cNvCxnSpPr>
          <p:nvPr/>
        </p:nvCxnSpPr>
        <p:spPr>
          <a:xfrm rot="10800000">
            <a:off x="4016699" y="3089348"/>
            <a:ext cx="860100" cy="2400"/>
          </a:xfrm>
          <a:prstGeom prst="straightConnector1">
            <a:avLst/>
          </a:prstGeom>
          <a:noFill/>
          <a:ln w="9525" cap="flat" cmpd="sng">
            <a:solidFill>
              <a:schemeClr val="accent1"/>
            </a:solidFill>
            <a:prstDash val="solid"/>
            <a:miter lim="800000"/>
            <a:headEnd type="none" w="sm" len="sm"/>
            <a:tailEnd type="stealth" w="med" len="med"/>
          </a:ln>
        </p:spPr>
      </p:cxnSp>
      <p:cxnSp>
        <p:nvCxnSpPr>
          <p:cNvPr id="533" name="Google Shape;533;p13"/>
          <p:cNvCxnSpPr>
            <a:endCxn id="534" idx="3"/>
          </p:cNvCxnSpPr>
          <p:nvPr/>
        </p:nvCxnSpPr>
        <p:spPr>
          <a:xfrm flipH="1">
            <a:off x="3936500" y="3638600"/>
            <a:ext cx="1039800" cy="457800"/>
          </a:xfrm>
          <a:prstGeom prst="straightConnector1">
            <a:avLst/>
          </a:prstGeom>
          <a:noFill/>
          <a:ln w="9525" cap="flat" cmpd="sng">
            <a:solidFill>
              <a:schemeClr val="accent1"/>
            </a:solidFill>
            <a:prstDash val="solid"/>
            <a:miter lim="800000"/>
            <a:headEnd type="none" w="sm" len="sm"/>
            <a:tailEnd type="stealth" w="med" len="med"/>
          </a:ln>
        </p:spPr>
      </p:cxnSp>
      <p:cxnSp>
        <p:nvCxnSpPr>
          <p:cNvPr id="535" name="Google Shape;535;p13"/>
          <p:cNvCxnSpPr/>
          <p:nvPr/>
        </p:nvCxnSpPr>
        <p:spPr>
          <a:xfrm flipH="1">
            <a:off x="5261851" y="3737125"/>
            <a:ext cx="266100" cy="876900"/>
          </a:xfrm>
          <a:prstGeom prst="straightConnector1">
            <a:avLst/>
          </a:prstGeom>
          <a:noFill/>
          <a:ln w="9525" cap="flat" cmpd="sng">
            <a:solidFill>
              <a:schemeClr val="accent1"/>
            </a:solidFill>
            <a:prstDash val="solid"/>
            <a:miter lim="800000"/>
            <a:headEnd type="none" w="sm" len="sm"/>
            <a:tailEnd type="stealth" w="med" len="med"/>
          </a:ln>
        </p:spPr>
      </p:cxnSp>
      <p:sp>
        <p:nvSpPr>
          <p:cNvPr id="530" name="Google Shape;530;p13"/>
          <p:cNvSpPr/>
          <p:nvPr/>
        </p:nvSpPr>
        <p:spPr>
          <a:xfrm>
            <a:off x="1278825" y="1672075"/>
            <a:ext cx="3233400" cy="457200"/>
          </a:xfrm>
          <a:prstGeom prst="roundRect">
            <a:avLst>
              <a:gd name="adj" fmla="val 16667"/>
            </a:avLst>
          </a:prstGeom>
          <a:solidFill>
            <a:srgbClr val="E5DBF5"/>
          </a:solidFill>
          <a:ln w="952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200" b="1">
                <a:latin typeface="Tahoma"/>
                <a:ea typeface="Tahoma"/>
                <a:cs typeface="Tahoma"/>
                <a:sym typeface="Tahoma"/>
              </a:rPr>
              <a:t>«Весь мир – театр»</a:t>
            </a:r>
            <a:endParaRPr sz="2200" b="1"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520" name="Google Shape;520;p13"/>
          <p:cNvSpPr/>
          <p:nvPr/>
        </p:nvSpPr>
        <p:spPr>
          <a:xfrm>
            <a:off x="7667775" y="1672075"/>
            <a:ext cx="2219700" cy="457200"/>
          </a:xfrm>
          <a:prstGeom prst="roundRect">
            <a:avLst>
              <a:gd name="adj" fmla="val 16667"/>
            </a:avLst>
          </a:prstGeom>
          <a:solidFill>
            <a:srgbClr val="E5DBF5"/>
          </a:solidFill>
          <a:ln w="952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200" b="1">
                <a:latin typeface="Tahoma"/>
                <a:ea typeface="Tahoma"/>
                <a:cs typeface="Tahoma"/>
                <a:sym typeface="Tahoma"/>
              </a:rPr>
              <a:t>драматург</a:t>
            </a:r>
            <a:endParaRPr sz="2200" b="1"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524" name="Google Shape;524;p13"/>
          <p:cNvSpPr/>
          <p:nvPr/>
        </p:nvSpPr>
        <p:spPr>
          <a:xfrm>
            <a:off x="7750627" y="2860881"/>
            <a:ext cx="2318700" cy="457200"/>
          </a:xfrm>
          <a:prstGeom prst="roundRect">
            <a:avLst>
              <a:gd name="adj" fmla="val 16667"/>
            </a:avLst>
          </a:prstGeom>
          <a:solidFill>
            <a:srgbClr val="E5DBF5"/>
          </a:solidFill>
          <a:ln w="952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200" b="1">
                <a:latin typeface="Tahoma"/>
                <a:ea typeface="Tahoma"/>
                <a:cs typeface="Tahoma"/>
                <a:sym typeface="Tahoma"/>
              </a:rPr>
              <a:t>Англия</a:t>
            </a:r>
            <a:endParaRPr sz="2200" b="1"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526" name="Google Shape;526;p13"/>
          <p:cNvSpPr/>
          <p:nvPr/>
        </p:nvSpPr>
        <p:spPr>
          <a:xfrm>
            <a:off x="7843403" y="3867801"/>
            <a:ext cx="2264100" cy="457200"/>
          </a:xfrm>
          <a:prstGeom prst="roundRect">
            <a:avLst>
              <a:gd name="adj" fmla="val 16667"/>
            </a:avLst>
          </a:prstGeom>
          <a:solidFill>
            <a:srgbClr val="E5DBF5"/>
          </a:solidFill>
          <a:ln w="952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200" b="1">
                <a:latin typeface="Tahoma"/>
                <a:ea typeface="Tahoma"/>
                <a:cs typeface="Tahoma"/>
                <a:sym typeface="Tahoma"/>
              </a:rPr>
              <a:t>трагедии</a:t>
            </a:r>
            <a:endParaRPr sz="2200" b="1"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534" name="Google Shape;534;p13"/>
          <p:cNvSpPr/>
          <p:nvPr/>
        </p:nvSpPr>
        <p:spPr>
          <a:xfrm>
            <a:off x="2367803" y="3867800"/>
            <a:ext cx="1568700" cy="457200"/>
          </a:xfrm>
          <a:prstGeom prst="roundRect">
            <a:avLst>
              <a:gd name="adj" fmla="val 16667"/>
            </a:avLst>
          </a:prstGeom>
          <a:solidFill>
            <a:srgbClr val="E5DBF5"/>
          </a:solidFill>
          <a:ln w="952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200" b="1">
                <a:latin typeface="Tahoma"/>
                <a:ea typeface="Tahoma"/>
                <a:cs typeface="Tahoma"/>
                <a:sym typeface="Tahoma"/>
              </a:rPr>
              <a:t>сонеты</a:t>
            </a:r>
            <a:endParaRPr sz="2200" b="1"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528" name="Google Shape;528;p13"/>
          <p:cNvSpPr/>
          <p:nvPr/>
        </p:nvSpPr>
        <p:spPr>
          <a:xfrm>
            <a:off x="5437427" y="1380573"/>
            <a:ext cx="1317300" cy="457200"/>
          </a:xfrm>
          <a:prstGeom prst="roundRect">
            <a:avLst>
              <a:gd name="adj" fmla="val 16667"/>
            </a:avLst>
          </a:prstGeom>
          <a:solidFill>
            <a:srgbClr val="E5DBF5"/>
          </a:solidFill>
          <a:ln w="952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200" b="1">
                <a:latin typeface="Tahoma"/>
                <a:ea typeface="Tahoma"/>
                <a:cs typeface="Tahoma"/>
                <a:sym typeface="Tahoma"/>
              </a:rPr>
              <a:t>поэт</a:t>
            </a:r>
            <a:endParaRPr sz="2200" b="1"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532" name="Google Shape;532;p13"/>
          <p:cNvSpPr/>
          <p:nvPr/>
        </p:nvSpPr>
        <p:spPr>
          <a:xfrm>
            <a:off x="1578415" y="2637671"/>
            <a:ext cx="2438400" cy="903600"/>
          </a:xfrm>
          <a:prstGeom prst="roundRect">
            <a:avLst>
              <a:gd name="adj" fmla="val 16667"/>
            </a:avLst>
          </a:prstGeom>
          <a:solidFill>
            <a:srgbClr val="E5DBF5"/>
          </a:solidFill>
          <a:ln w="952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200" b="1">
                <a:latin typeface="Tahoma"/>
                <a:ea typeface="Tahoma"/>
                <a:cs typeface="Tahoma"/>
                <a:sym typeface="Tahoma"/>
              </a:rPr>
              <a:t>«Быть или не быть –  вот в чём вопрос!»</a:t>
            </a:r>
            <a:endParaRPr sz="2200" b="1"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536" name="Google Shape;536;p13"/>
          <p:cNvSpPr/>
          <p:nvPr/>
        </p:nvSpPr>
        <p:spPr>
          <a:xfrm>
            <a:off x="6485847" y="4633100"/>
            <a:ext cx="2579400" cy="696600"/>
          </a:xfrm>
          <a:prstGeom prst="roundRect">
            <a:avLst>
              <a:gd name="adj" fmla="val 16667"/>
            </a:avLst>
          </a:prstGeom>
          <a:solidFill>
            <a:srgbClr val="E5DBF5"/>
          </a:solidFill>
          <a:ln w="952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200" b="1">
                <a:latin typeface="Tahoma"/>
                <a:ea typeface="Tahoma"/>
                <a:cs typeface="Tahoma"/>
                <a:sym typeface="Tahoma"/>
              </a:rPr>
              <a:t>шекспировские страсти</a:t>
            </a:r>
            <a:endParaRPr sz="2200" b="1">
              <a:latin typeface="Tahoma"/>
              <a:ea typeface="Tahoma"/>
              <a:cs typeface="Tahoma"/>
              <a:sym typeface="Tahoma"/>
            </a:endParaRPr>
          </a:p>
        </p:txBody>
      </p:sp>
      <p:cxnSp>
        <p:nvCxnSpPr>
          <p:cNvPr id="537" name="Google Shape;537;p13"/>
          <p:cNvCxnSpPr/>
          <p:nvPr/>
        </p:nvCxnSpPr>
        <p:spPr>
          <a:xfrm>
            <a:off x="6572427" y="3786400"/>
            <a:ext cx="226500" cy="827700"/>
          </a:xfrm>
          <a:prstGeom prst="straightConnector1">
            <a:avLst/>
          </a:prstGeom>
          <a:noFill/>
          <a:ln w="9525" cap="flat" cmpd="sng">
            <a:solidFill>
              <a:schemeClr val="accent1"/>
            </a:solidFill>
            <a:prstDash val="solid"/>
            <a:miter lim="800000"/>
            <a:headEnd type="none" w="sm" len="sm"/>
            <a:tailEnd type="stealth" w="med" len="med"/>
          </a:ln>
        </p:spPr>
      </p:cxnSp>
      <p:sp>
        <p:nvSpPr>
          <p:cNvPr id="538" name="Google Shape;538;p13"/>
          <p:cNvSpPr/>
          <p:nvPr/>
        </p:nvSpPr>
        <p:spPr>
          <a:xfrm>
            <a:off x="3005475" y="4566727"/>
            <a:ext cx="2579400" cy="851252"/>
          </a:xfrm>
          <a:prstGeom prst="roundRect">
            <a:avLst>
              <a:gd name="adj" fmla="val 16667"/>
            </a:avLst>
          </a:prstGeom>
          <a:solidFill>
            <a:srgbClr val="E5DBF5"/>
          </a:solidFill>
          <a:ln w="952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200" b="1">
                <a:latin typeface="Tahoma"/>
                <a:ea typeface="Tahoma"/>
                <a:cs typeface="Tahoma"/>
                <a:sym typeface="Tahoma"/>
              </a:rPr>
              <a:t>«Полцарства – за коня!»</a:t>
            </a:r>
            <a:endParaRPr sz="2200" b="1">
              <a:latin typeface="Tahoma"/>
              <a:ea typeface="Tahoma"/>
              <a:cs typeface="Tahoma"/>
              <a:sym typeface="Tahoma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4" name="Google Shape;544;p14"/>
          <p:cNvSpPr txBox="1">
            <a:spLocks noGrp="1"/>
          </p:cNvSpPr>
          <p:nvPr>
            <p:ph type="ctrTitle"/>
          </p:nvPr>
        </p:nvSpPr>
        <p:spPr>
          <a:xfrm>
            <a:off x="2988703" y="555975"/>
            <a:ext cx="6214500" cy="58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Tahoma"/>
              <a:buNone/>
            </a:pPr>
            <a:r>
              <a:rPr lang="ru-RU" sz="3600">
                <a:solidFill>
                  <a:schemeClr val="accent1"/>
                </a:solidFill>
                <a:latin typeface="Tahoma"/>
                <a:ea typeface="Tahoma"/>
                <a:cs typeface="Tahoma"/>
                <a:sym typeface="Tahoma"/>
              </a:rPr>
              <a:t>Диалог с учителем.</a:t>
            </a:r>
            <a:endParaRPr sz="3600">
              <a:solidFill>
                <a:schemeClr val="accent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graphicFrame>
        <p:nvGraphicFramePr>
          <p:cNvPr id="545" name="Google Shape;545;p14"/>
          <p:cNvGraphicFramePr/>
          <p:nvPr/>
        </p:nvGraphicFramePr>
        <p:xfrm>
          <a:off x="2376847" y="3090761"/>
          <a:ext cx="7438300" cy="1551755"/>
        </p:xfrm>
        <a:graphic>
          <a:graphicData uri="http://schemas.openxmlformats.org/drawingml/2006/table">
            <a:tbl>
              <a:tblPr>
                <a:noFill/>
                <a:tableStyleId>{DBA207D4-0572-4926-9013-E6CE5703D0BE}</a:tableStyleId>
              </a:tblPr>
              <a:tblGrid>
                <a:gridCol w="42222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2160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5447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2800" b="1">
                          <a:solidFill>
                            <a:schemeClr val="lt2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Вопрос </a:t>
                      </a:r>
                      <a:endParaRPr sz="2800" b="1">
                        <a:solidFill>
                          <a:schemeClr val="lt2"/>
                        </a:solidFill>
                        <a:latin typeface="Tahoma"/>
                        <a:ea typeface="Tahoma"/>
                        <a:cs typeface="Tahoma"/>
                        <a:sym typeface="Tahoma"/>
                      </a:endParaRPr>
                    </a:p>
                  </a:txBody>
                  <a:tcPr marL="68575" marR="68575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2800" b="1">
                          <a:solidFill>
                            <a:schemeClr val="lt2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Ответ </a:t>
                      </a:r>
                      <a:endParaRPr sz="2800" b="1">
                        <a:solidFill>
                          <a:schemeClr val="lt2"/>
                        </a:solidFill>
                        <a:latin typeface="Tahoma"/>
                        <a:ea typeface="Tahoma"/>
                        <a:cs typeface="Tahoma"/>
                        <a:sym typeface="Tahoma"/>
                      </a:endParaRPr>
                    </a:p>
                  </a:txBody>
                  <a:tcPr marL="68575" marR="68575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089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1"/>
                        </a:buClr>
                        <a:buSzPts val="2000"/>
                        <a:buFont typeface="Roboto Condensed"/>
                        <a:buNone/>
                      </a:pPr>
                      <a:r>
                        <a:rPr lang="ru-RU" sz="2400">
                          <a:solidFill>
                            <a:srgbClr val="434343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Почему произведения Шекспира называют бессмертными? </a:t>
                      </a:r>
                      <a:endParaRPr sz="2400">
                        <a:solidFill>
                          <a:srgbClr val="434343"/>
                        </a:solidFill>
                        <a:latin typeface="Tahoma"/>
                        <a:ea typeface="Tahoma"/>
                        <a:cs typeface="Tahoma"/>
                        <a:sym typeface="Tahoma"/>
                      </a:endParaRPr>
                    </a:p>
                  </a:txBody>
                  <a:tcPr marL="68575" marR="68575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400">
                        <a:solidFill>
                          <a:schemeClr val="accent1"/>
                        </a:solidFill>
                        <a:latin typeface="Tahoma"/>
                        <a:ea typeface="Tahoma"/>
                        <a:cs typeface="Tahoma"/>
                        <a:sym typeface="Tahoma"/>
                      </a:endParaRPr>
                    </a:p>
                  </a:txBody>
                  <a:tcPr marL="68575" marR="68575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546" name="Google Shape;546;p14"/>
          <p:cNvSpPr/>
          <p:nvPr/>
        </p:nvSpPr>
        <p:spPr>
          <a:xfrm>
            <a:off x="1310375" y="1136452"/>
            <a:ext cx="9745500" cy="16927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600" b="1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В своих пьесах, повествующих о любви, о дружбе, предательстве, страсти и смерти, Шекспир исследует и прославляет удивительную сложность человеческой природы. </a:t>
            </a:r>
            <a:endParaRPr sz="2600" b="1"/>
          </a:p>
        </p:txBody>
      </p:sp>
      <p:pic>
        <p:nvPicPr>
          <p:cNvPr id="547" name="Google Shape;547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883425" y="3961086"/>
            <a:ext cx="2931736" cy="192211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53" name="Google Shape;553;p15"/>
          <p:cNvGraphicFramePr/>
          <p:nvPr/>
        </p:nvGraphicFramePr>
        <p:xfrm>
          <a:off x="1735694" y="1639450"/>
          <a:ext cx="8704375" cy="2987040"/>
        </p:xfrm>
        <a:graphic>
          <a:graphicData uri="http://schemas.openxmlformats.org/drawingml/2006/table">
            <a:tbl>
              <a:tblPr>
                <a:noFill/>
                <a:tableStyleId>{DBA207D4-0572-4926-9013-E6CE5703D0BE}</a:tableStyleId>
              </a:tblPr>
              <a:tblGrid>
                <a:gridCol w="34774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2269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2860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2800" b="1">
                          <a:solidFill>
                            <a:schemeClr val="lt2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Вопрос </a:t>
                      </a:r>
                      <a:endParaRPr sz="2800" b="1">
                        <a:solidFill>
                          <a:schemeClr val="lt2"/>
                        </a:solidFill>
                        <a:latin typeface="Tahoma"/>
                        <a:ea typeface="Tahoma"/>
                        <a:cs typeface="Tahoma"/>
                        <a:sym typeface="Tahoma"/>
                      </a:endParaRPr>
                    </a:p>
                  </a:txBody>
                  <a:tcPr marL="68575" marR="68575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2800" b="1">
                          <a:solidFill>
                            <a:schemeClr val="lt2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Ответ </a:t>
                      </a:r>
                      <a:endParaRPr sz="2800" b="1">
                        <a:solidFill>
                          <a:schemeClr val="lt2"/>
                        </a:solidFill>
                        <a:latin typeface="Tahoma"/>
                        <a:ea typeface="Tahoma"/>
                        <a:cs typeface="Tahoma"/>
                        <a:sym typeface="Tahoma"/>
                      </a:endParaRPr>
                    </a:p>
                  </a:txBody>
                  <a:tcPr marL="68575" marR="68575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Roboto Condensed"/>
                        <a:buNone/>
                      </a:pPr>
                      <a:r>
                        <a:rPr lang="ru-RU" sz="2400">
                          <a:solidFill>
                            <a:schemeClr val="dk1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Почему произведения Шекспира называют бессмертными? </a:t>
                      </a:r>
                      <a:endParaRPr sz="2400">
                        <a:solidFill>
                          <a:schemeClr val="dk1"/>
                        </a:solidFill>
                        <a:latin typeface="Tahoma"/>
                        <a:ea typeface="Tahoma"/>
                        <a:cs typeface="Tahoma"/>
                        <a:sym typeface="Tahoma"/>
                      </a:endParaRPr>
                    </a:p>
                  </a:txBody>
                  <a:tcPr marL="68575" marR="68575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2400">
                          <a:solidFill>
                            <a:schemeClr val="dk1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Персонажи поэта для нас – живые люди, к судьбе которых мы не можем относиться равнодушно. Чувства, которые вызывают у нас герои Шекспира, помогают </a:t>
                      </a:r>
                      <a:endParaRPr sz="2400">
                        <a:solidFill>
                          <a:schemeClr val="dk1"/>
                        </a:solidFill>
                        <a:latin typeface="Tahoma"/>
                        <a:ea typeface="Tahoma"/>
                        <a:cs typeface="Tahoma"/>
                        <a:sym typeface="Tahoma"/>
                      </a:endParaRPr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2400">
                          <a:solidFill>
                            <a:schemeClr val="dk1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нам лучше понять самих себя.</a:t>
                      </a:r>
                      <a:endParaRPr sz="2400"/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400">
                        <a:solidFill>
                          <a:schemeClr val="dk1"/>
                        </a:solidFill>
                        <a:latin typeface="Tahoma"/>
                        <a:ea typeface="Tahoma"/>
                        <a:cs typeface="Tahoma"/>
                        <a:sym typeface="Tahoma"/>
                      </a:endParaRPr>
                    </a:p>
                  </a:txBody>
                  <a:tcPr marL="68575" marR="68575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554" name="Google Shape;554;p15"/>
          <p:cNvSpPr txBox="1"/>
          <p:nvPr/>
        </p:nvSpPr>
        <p:spPr>
          <a:xfrm>
            <a:off x="2784439" y="540325"/>
            <a:ext cx="6623100" cy="58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6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ru-RU" sz="3600" b="1" i="0" u="none" strike="noStrike" cap="none" dirty="0">
                <a:solidFill>
                  <a:schemeClr val="accent1"/>
                </a:solidFill>
                <a:latin typeface="Tahoma"/>
                <a:ea typeface="Tahoma"/>
                <a:cs typeface="Tahoma"/>
                <a:sym typeface="Tahoma"/>
              </a:rPr>
              <a:t>Проверьте себя</a:t>
            </a:r>
            <a:endParaRPr sz="3200" b="1" i="0" u="none" strike="noStrike" cap="none" dirty="0">
              <a:solidFill>
                <a:schemeClr val="accent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1" name="Google Shape;561;p16"/>
          <p:cNvSpPr txBox="1">
            <a:spLocks noGrp="1"/>
          </p:cNvSpPr>
          <p:nvPr>
            <p:ph type="ctrTitle"/>
          </p:nvPr>
        </p:nvSpPr>
        <p:spPr>
          <a:xfrm>
            <a:off x="1177800" y="577551"/>
            <a:ext cx="9836400" cy="124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Roboto Condensed"/>
              <a:buNone/>
            </a:pPr>
            <a:r>
              <a:rPr lang="ru-RU" sz="2600">
                <a:solidFill>
                  <a:schemeClr val="accent1"/>
                </a:solidFill>
                <a:latin typeface="Tahoma"/>
                <a:ea typeface="Tahoma"/>
                <a:cs typeface="Tahoma"/>
                <a:sym typeface="Tahoma"/>
              </a:rPr>
              <a:t>     Имя числительное</a:t>
            </a:r>
            <a:r>
              <a:rPr lang="ru-RU" sz="2600">
                <a:latin typeface="Tahoma"/>
                <a:ea typeface="Tahoma"/>
                <a:cs typeface="Tahoma"/>
                <a:sym typeface="Tahoma"/>
              </a:rPr>
              <a:t> — самостоятельная часть речи, которая обозначает число, количество и порядок предметов. Отвечает на вопросы: </a:t>
            </a:r>
            <a:r>
              <a:rPr lang="ru-RU" sz="2600">
                <a:solidFill>
                  <a:schemeClr val="accent4"/>
                </a:solidFill>
                <a:latin typeface="Tahoma"/>
                <a:ea typeface="Tahoma"/>
                <a:cs typeface="Tahoma"/>
                <a:sym typeface="Tahoma"/>
              </a:rPr>
              <a:t>сколько? который?</a:t>
            </a:r>
            <a:r>
              <a:rPr lang="ru-RU" sz="2600">
                <a:solidFill>
                  <a:schemeClr val="accent4"/>
                </a:solidFill>
              </a:rPr>
              <a:t/>
            </a:r>
            <a:br>
              <a:rPr lang="ru-RU" sz="2600">
                <a:solidFill>
                  <a:schemeClr val="accent4"/>
                </a:solidFill>
              </a:rPr>
            </a:br>
            <a:r>
              <a:rPr lang="ru-RU" sz="2600"/>
              <a:t/>
            </a:r>
            <a:br>
              <a:rPr lang="ru-RU" sz="2600"/>
            </a:br>
            <a:r>
              <a:rPr lang="ru-RU" sz="2600"/>
              <a:t/>
            </a:r>
            <a:br>
              <a:rPr lang="ru-RU" sz="2600"/>
            </a:br>
            <a:r>
              <a:rPr lang="ru-RU" sz="2600"/>
              <a:t/>
            </a:r>
            <a:br>
              <a:rPr lang="ru-RU" sz="2600"/>
            </a:br>
            <a:r>
              <a:rPr lang="ru-RU" sz="2600"/>
              <a:t/>
            </a:r>
            <a:br>
              <a:rPr lang="ru-RU" sz="2600"/>
            </a:br>
            <a:r>
              <a:rPr lang="ru-RU" sz="2600"/>
              <a:t/>
            </a:r>
            <a:br>
              <a:rPr lang="ru-RU" sz="2600"/>
            </a:br>
            <a:r>
              <a:rPr lang="ru-RU" sz="2600"/>
              <a:t/>
            </a:r>
            <a:br>
              <a:rPr lang="ru-RU" sz="2600"/>
            </a:br>
            <a:endParaRPr sz="2600">
              <a:solidFill>
                <a:schemeClr val="accent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graphicFrame>
        <p:nvGraphicFramePr>
          <p:cNvPr id="562" name="Google Shape;562;p16"/>
          <p:cNvGraphicFramePr/>
          <p:nvPr/>
        </p:nvGraphicFramePr>
        <p:xfrm>
          <a:off x="1225500" y="1823456"/>
          <a:ext cx="9741000" cy="4059725"/>
        </p:xfrm>
        <a:graphic>
          <a:graphicData uri="http://schemas.openxmlformats.org/drawingml/2006/table">
            <a:tbl>
              <a:tblPr>
                <a:noFill/>
                <a:tableStyleId>{DBA207D4-0572-4926-9013-E6CE5703D0BE}</a:tableStyleId>
              </a:tblPr>
              <a:tblGrid>
                <a:gridCol w="32658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4751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081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2200" b="1">
                          <a:solidFill>
                            <a:srgbClr val="FFFFFF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Характеристики </a:t>
                      </a:r>
                      <a:endParaRPr sz="2200" b="1">
                        <a:solidFill>
                          <a:srgbClr val="FFFFFF"/>
                        </a:solidFill>
                        <a:latin typeface="Tahoma"/>
                        <a:ea typeface="Tahoma"/>
                        <a:cs typeface="Tahoma"/>
                        <a:sym typeface="Tahoma"/>
                      </a:endParaRP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2400">
                          <a:solidFill>
                            <a:srgbClr val="434343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Значение</a:t>
                      </a:r>
                      <a:endParaRPr sz="2400" b="1">
                        <a:solidFill>
                          <a:srgbClr val="434343"/>
                        </a:solidFill>
                        <a:latin typeface="Tahoma"/>
                        <a:ea typeface="Tahoma"/>
                        <a:cs typeface="Tahoma"/>
                        <a:sym typeface="Tahoma"/>
                      </a:endParaRP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4512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2200" b="1">
                          <a:solidFill>
                            <a:srgbClr val="FFFFFF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Количественные </a:t>
                      </a:r>
                      <a:endParaRPr sz="2200" b="1">
                        <a:solidFill>
                          <a:srgbClr val="FFFFFF"/>
                        </a:solidFill>
                        <a:latin typeface="Tahoma"/>
                        <a:ea typeface="Tahoma"/>
                        <a:cs typeface="Tahoma"/>
                        <a:sym typeface="Tahoma"/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2200" b="1">
                          <a:solidFill>
                            <a:srgbClr val="FFFFFF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числительные</a:t>
                      </a:r>
                      <a:endParaRPr sz="2200">
                        <a:solidFill>
                          <a:srgbClr val="FFFFFF"/>
                        </a:solidFill>
                        <a:latin typeface="Tahoma"/>
                        <a:ea typeface="Tahoma"/>
                        <a:cs typeface="Tahoma"/>
                        <a:sym typeface="Tahoma"/>
                      </a:endParaRP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2400">
                          <a:solidFill>
                            <a:srgbClr val="434343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Обозначают целые числа или определённое количество предметов</a:t>
                      </a:r>
                      <a:endParaRPr sz="2400">
                        <a:solidFill>
                          <a:srgbClr val="434343"/>
                        </a:solidFill>
                        <a:latin typeface="Tahoma"/>
                        <a:ea typeface="Tahoma"/>
                        <a:cs typeface="Tahoma"/>
                        <a:sym typeface="Tahoma"/>
                      </a:endParaRP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1625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buNone/>
                      </a:pPr>
                      <a:r>
                        <a:rPr lang="ru-RU" sz="2200" b="1">
                          <a:solidFill>
                            <a:srgbClr val="FFFFFF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Порядковые</a:t>
                      </a:r>
                      <a:endParaRPr sz="2200" b="1">
                        <a:solidFill>
                          <a:srgbClr val="FFFFFF"/>
                        </a:solidFill>
                        <a:latin typeface="Tahoma"/>
                        <a:ea typeface="Tahoma"/>
                        <a:cs typeface="Tahoma"/>
                        <a:sym typeface="Tahoma"/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buNone/>
                      </a:pPr>
                      <a:r>
                        <a:rPr lang="ru-RU" sz="2200" b="1">
                          <a:solidFill>
                            <a:srgbClr val="FFFFFF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числительные</a:t>
                      </a:r>
                      <a:endParaRPr sz="2200">
                        <a:solidFill>
                          <a:srgbClr val="FFFFFF"/>
                        </a:solidFill>
                        <a:latin typeface="Tahoma"/>
                        <a:ea typeface="Tahoma"/>
                        <a:cs typeface="Tahoma"/>
                        <a:sym typeface="Tahoma"/>
                      </a:endParaRP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2400">
                          <a:solidFill>
                            <a:srgbClr val="434343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Обозначают порядок предметов  </a:t>
                      </a:r>
                      <a:endParaRPr sz="2400">
                        <a:solidFill>
                          <a:srgbClr val="434343"/>
                        </a:solidFill>
                        <a:latin typeface="Tahoma"/>
                        <a:ea typeface="Tahoma"/>
                        <a:cs typeface="Tahoma"/>
                        <a:sym typeface="Tahoma"/>
                      </a:endParaRPr>
                    </a:p>
                    <a:p>
                      <a:pPr marL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buNone/>
                      </a:pPr>
                      <a:r>
                        <a:rPr lang="ru-RU" sz="2400">
                          <a:solidFill>
                            <a:srgbClr val="434343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при счёте</a:t>
                      </a:r>
                      <a:endParaRPr sz="2400">
                        <a:solidFill>
                          <a:srgbClr val="434343"/>
                        </a:solidFill>
                        <a:latin typeface="Tahoma"/>
                        <a:ea typeface="Tahoma"/>
                        <a:cs typeface="Tahoma"/>
                        <a:sym typeface="Tahoma"/>
                      </a:endParaRP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4512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buNone/>
                      </a:pPr>
                      <a:r>
                        <a:rPr lang="ru-RU" sz="2200" b="1">
                          <a:solidFill>
                            <a:srgbClr val="FFFFFF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Дробные</a:t>
                      </a:r>
                      <a:endParaRPr sz="2200" b="1">
                        <a:solidFill>
                          <a:srgbClr val="FFFFFF"/>
                        </a:solidFill>
                        <a:latin typeface="Tahoma"/>
                        <a:ea typeface="Tahoma"/>
                        <a:cs typeface="Tahoma"/>
                        <a:sym typeface="Tahoma"/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buNone/>
                      </a:pPr>
                      <a:r>
                        <a:rPr lang="ru-RU" sz="2200" b="1">
                          <a:solidFill>
                            <a:srgbClr val="FFFFFF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числительные</a:t>
                      </a:r>
                      <a:endParaRPr sz="2200" b="1">
                        <a:solidFill>
                          <a:srgbClr val="FFFFFF"/>
                        </a:solidFill>
                        <a:latin typeface="Tahoma"/>
                        <a:ea typeface="Tahoma"/>
                        <a:cs typeface="Tahoma"/>
                        <a:sym typeface="Tahoma"/>
                      </a:endParaRP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2400">
                          <a:solidFill>
                            <a:srgbClr val="434343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Обозначают дробные числа или </a:t>
                      </a:r>
                      <a:endParaRPr sz="2400">
                        <a:solidFill>
                          <a:srgbClr val="434343"/>
                        </a:solidFill>
                        <a:latin typeface="Tahoma"/>
                        <a:ea typeface="Tahoma"/>
                        <a:cs typeface="Tahoma"/>
                        <a:sym typeface="Tahoma"/>
                      </a:endParaRPr>
                    </a:p>
                    <a:p>
                      <a:pPr marL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2400">
                          <a:solidFill>
                            <a:srgbClr val="434343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дробную величину предметов</a:t>
                      </a:r>
                      <a:endParaRPr sz="2400">
                        <a:solidFill>
                          <a:srgbClr val="434343"/>
                        </a:solidFill>
                        <a:latin typeface="Tahoma"/>
                        <a:ea typeface="Tahoma"/>
                        <a:cs typeface="Tahoma"/>
                        <a:sym typeface="Tahoma"/>
                      </a:endParaRP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94512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buNone/>
                      </a:pPr>
                      <a:r>
                        <a:rPr lang="ru-RU" sz="2200" b="1">
                          <a:solidFill>
                            <a:srgbClr val="FFFFFF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Собирательные </a:t>
                      </a:r>
                      <a:endParaRPr sz="2200" b="1">
                        <a:solidFill>
                          <a:srgbClr val="FFFFFF"/>
                        </a:solidFill>
                        <a:latin typeface="Tahoma"/>
                        <a:ea typeface="Tahoma"/>
                        <a:cs typeface="Tahoma"/>
                        <a:sym typeface="Tahoma"/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2200" b="1">
                          <a:solidFill>
                            <a:srgbClr val="FFFFFF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числительные</a:t>
                      </a:r>
                      <a:endParaRPr sz="2200" b="1">
                        <a:solidFill>
                          <a:srgbClr val="FFFFFF"/>
                        </a:solidFill>
                        <a:latin typeface="Tahoma"/>
                        <a:ea typeface="Tahoma"/>
                        <a:cs typeface="Tahoma"/>
                        <a:sym typeface="Tahoma"/>
                      </a:endParaRP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2400">
                          <a:solidFill>
                            <a:srgbClr val="434343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Обозначают количество предметов </a:t>
                      </a:r>
                      <a:endParaRPr sz="2400">
                        <a:solidFill>
                          <a:srgbClr val="434343"/>
                        </a:solidFill>
                        <a:latin typeface="Tahoma"/>
                        <a:ea typeface="Tahoma"/>
                        <a:cs typeface="Tahoma"/>
                        <a:sym typeface="Tahoma"/>
                      </a:endParaRPr>
                    </a:p>
                    <a:p>
                      <a:pPr marL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buNone/>
                      </a:pPr>
                      <a:r>
                        <a:rPr lang="ru-RU" sz="2400">
                          <a:solidFill>
                            <a:srgbClr val="434343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как единое целое</a:t>
                      </a:r>
                      <a:endParaRPr sz="2400">
                        <a:solidFill>
                          <a:srgbClr val="434343"/>
                        </a:solidFill>
                        <a:latin typeface="Tahoma"/>
                        <a:ea typeface="Tahoma"/>
                        <a:cs typeface="Tahoma"/>
                        <a:sym typeface="Tahoma"/>
                      </a:endParaRP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68" name="Google Shape;568;g9f542531ee_0_6"/>
          <p:cNvGraphicFramePr/>
          <p:nvPr/>
        </p:nvGraphicFramePr>
        <p:xfrm>
          <a:off x="1225500" y="621325"/>
          <a:ext cx="9740977" cy="5284900"/>
        </p:xfrm>
        <a:graphic>
          <a:graphicData uri="http://schemas.openxmlformats.org/drawingml/2006/table">
            <a:tbl>
              <a:tblPr>
                <a:noFill/>
                <a:tableStyleId>{DBA207D4-0572-4926-9013-E6CE5703D0BE}</a:tableStyleId>
              </a:tblPr>
              <a:tblGrid>
                <a:gridCol w="270465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8431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19315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081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8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2200" b="1">
                          <a:solidFill>
                            <a:srgbClr val="FFFFFF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Характеристики </a:t>
                      </a:r>
                      <a:endParaRPr sz="2200" b="1">
                        <a:solidFill>
                          <a:srgbClr val="FFFFFF"/>
                        </a:solidFill>
                        <a:latin typeface="Tahoma"/>
                        <a:ea typeface="Tahoma"/>
                        <a:cs typeface="Tahoma"/>
                        <a:sym typeface="Tahoma"/>
                      </a:endParaRP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8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2200">
                          <a:solidFill>
                            <a:srgbClr val="434343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Вопрос</a:t>
                      </a:r>
                      <a:endParaRPr sz="2200" b="1">
                        <a:solidFill>
                          <a:srgbClr val="434343"/>
                        </a:solidFill>
                        <a:latin typeface="Tahoma"/>
                        <a:ea typeface="Tahoma"/>
                        <a:cs typeface="Tahoma"/>
                        <a:sym typeface="Tahoma"/>
                      </a:endParaRP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buNone/>
                      </a:pPr>
                      <a:r>
                        <a:rPr lang="ru-RU" sz="2000">
                          <a:solidFill>
                            <a:srgbClr val="434343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Примеры </a:t>
                      </a:r>
                      <a:endParaRPr sz="2000" b="1">
                        <a:solidFill>
                          <a:srgbClr val="434343"/>
                        </a:solidFill>
                        <a:latin typeface="Tahoma"/>
                        <a:ea typeface="Tahoma"/>
                        <a:cs typeface="Tahoma"/>
                        <a:sym typeface="Tahoma"/>
                      </a:endParaRP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45125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8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2200" b="1">
                          <a:solidFill>
                            <a:srgbClr val="FFFFFF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Количественные </a:t>
                      </a:r>
                      <a:endParaRPr sz="2200" b="1">
                        <a:solidFill>
                          <a:srgbClr val="FFFFFF"/>
                        </a:solidFill>
                        <a:latin typeface="Tahoma"/>
                        <a:ea typeface="Tahoma"/>
                        <a:cs typeface="Tahoma"/>
                        <a:sym typeface="Tahoma"/>
                      </a:endParaRPr>
                    </a:p>
                    <a:p>
                      <a:pPr marL="0" lvl="0" indent="0" algn="l" rtl="0">
                        <a:lnSpc>
                          <a:spcPct val="8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2200" b="1">
                          <a:solidFill>
                            <a:srgbClr val="FFFFFF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числительные</a:t>
                      </a:r>
                      <a:endParaRPr sz="2200">
                        <a:solidFill>
                          <a:srgbClr val="FFFFFF"/>
                        </a:solidFill>
                        <a:latin typeface="Tahoma"/>
                        <a:ea typeface="Tahoma"/>
                        <a:cs typeface="Tahoma"/>
                        <a:sym typeface="Tahoma"/>
                      </a:endParaRP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8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2200">
                          <a:solidFill>
                            <a:srgbClr val="434343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Сколько?</a:t>
                      </a:r>
                      <a:endParaRPr sz="2200">
                        <a:solidFill>
                          <a:srgbClr val="434343"/>
                        </a:solidFill>
                        <a:latin typeface="Tahoma"/>
                        <a:ea typeface="Tahoma"/>
                        <a:cs typeface="Tahoma"/>
                        <a:sym typeface="Tahoma"/>
                      </a:endParaRP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buNone/>
                      </a:pPr>
                      <a:r>
                        <a:rPr lang="ru-RU" sz="2000">
                          <a:solidFill>
                            <a:srgbClr val="434343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один</a:t>
                      </a:r>
                      <a:endParaRPr sz="2000">
                        <a:solidFill>
                          <a:srgbClr val="434343"/>
                        </a:solidFill>
                        <a:latin typeface="Tahoma"/>
                        <a:ea typeface="Tahoma"/>
                        <a:cs typeface="Tahoma"/>
                        <a:sym typeface="Tahoma"/>
                      </a:endParaRPr>
                    </a:p>
                    <a:p>
                      <a:pPr marL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buNone/>
                      </a:pPr>
                      <a:r>
                        <a:rPr lang="ru-RU" sz="2000">
                          <a:solidFill>
                            <a:srgbClr val="434343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пятнадцать</a:t>
                      </a:r>
                      <a:endParaRPr sz="2000">
                        <a:solidFill>
                          <a:srgbClr val="434343"/>
                        </a:solidFill>
                        <a:latin typeface="Tahoma"/>
                        <a:ea typeface="Tahoma"/>
                        <a:cs typeface="Tahoma"/>
                        <a:sym typeface="Tahoma"/>
                      </a:endParaRPr>
                    </a:p>
                    <a:p>
                      <a:pPr marL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buNone/>
                      </a:pPr>
                      <a:r>
                        <a:rPr lang="ru-RU" sz="2000">
                          <a:solidFill>
                            <a:srgbClr val="434343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двести</a:t>
                      </a:r>
                      <a:endParaRPr sz="2000">
                        <a:solidFill>
                          <a:srgbClr val="434343"/>
                        </a:solidFill>
                        <a:latin typeface="Tahoma"/>
                        <a:ea typeface="Tahoma"/>
                        <a:cs typeface="Tahoma"/>
                        <a:sym typeface="Tahoma"/>
                      </a:endParaRPr>
                    </a:p>
                    <a:p>
                      <a:pPr marL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buNone/>
                      </a:pPr>
                      <a:r>
                        <a:rPr lang="ru-RU" sz="2000">
                          <a:solidFill>
                            <a:srgbClr val="434343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сто двадцать два</a:t>
                      </a:r>
                      <a:endParaRPr sz="2000">
                        <a:solidFill>
                          <a:srgbClr val="434343"/>
                        </a:solidFill>
                        <a:latin typeface="Tahoma"/>
                        <a:ea typeface="Tahoma"/>
                        <a:cs typeface="Tahoma"/>
                        <a:sym typeface="Tahoma"/>
                      </a:endParaRP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16250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8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2200" b="1">
                          <a:solidFill>
                            <a:srgbClr val="FFFFFF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Порядковые</a:t>
                      </a:r>
                      <a:endParaRPr sz="2200" b="1">
                        <a:solidFill>
                          <a:srgbClr val="FFFFFF"/>
                        </a:solidFill>
                        <a:latin typeface="Tahoma"/>
                        <a:ea typeface="Tahoma"/>
                        <a:cs typeface="Tahoma"/>
                        <a:sym typeface="Tahoma"/>
                      </a:endParaRPr>
                    </a:p>
                    <a:p>
                      <a:pPr marL="0" lvl="0" indent="0" algn="l" rtl="0">
                        <a:lnSpc>
                          <a:spcPct val="8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2200" b="1">
                          <a:solidFill>
                            <a:srgbClr val="FFFFFF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числительные</a:t>
                      </a:r>
                      <a:endParaRPr sz="2200">
                        <a:solidFill>
                          <a:srgbClr val="FFFFFF"/>
                        </a:solidFill>
                        <a:latin typeface="Tahoma"/>
                        <a:ea typeface="Tahoma"/>
                        <a:cs typeface="Tahoma"/>
                        <a:sym typeface="Tahoma"/>
                      </a:endParaRP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8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2200">
                          <a:solidFill>
                            <a:srgbClr val="434343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Который? </a:t>
                      </a:r>
                      <a:endParaRPr sz="2200">
                        <a:solidFill>
                          <a:srgbClr val="434343"/>
                        </a:solidFill>
                        <a:latin typeface="Tahoma"/>
                        <a:ea typeface="Tahoma"/>
                        <a:cs typeface="Tahoma"/>
                        <a:sym typeface="Tahoma"/>
                      </a:endParaRPr>
                    </a:p>
                    <a:p>
                      <a:pPr marL="0" lvl="0" indent="0" algn="l" rtl="0">
                        <a:lnSpc>
                          <a:spcPct val="8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2200">
                          <a:solidFill>
                            <a:srgbClr val="434343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Какой по счёту?</a:t>
                      </a:r>
                      <a:endParaRPr sz="2200">
                        <a:solidFill>
                          <a:srgbClr val="434343"/>
                        </a:solidFill>
                        <a:latin typeface="Tahoma"/>
                        <a:ea typeface="Tahoma"/>
                        <a:cs typeface="Tahoma"/>
                        <a:sym typeface="Tahoma"/>
                      </a:endParaRP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buNone/>
                      </a:pPr>
                      <a:r>
                        <a:rPr lang="ru-RU" sz="2000">
                          <a:solidFill>
                            <a:srgbClr val="434343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первый</a:t>
                      </a:r>
                      <a:endParaRPr sz="2000">
                        <a:solidFill>
                          <a:srgbClr val="434343"/>
                        </a:solidFill>
                        <a:latin typeface="Tahoma"/>
                        <a:ea typeface="Tahoma"/>
                        <a:cs typeface="Tahoma"/>
                        <a:sym typeface="Tahoma"/>
                      </a:endParaRPr>
                    </a:p>
                    <a:p>
                      <a:pPr marL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buNone/>
                      </a:pPr>
                      <a:r>
                        <a:rPr lang="ru-RU" sz="2000">
                          <a:solidFill>
                            <a:srgbClr val="434343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пятнадцатый</a:t>
                      </a:r>
                      <a:endParaRPr sz="2000">
                        <a:solidFill>
                          <a:srgbClr val="434343"/>
                        </a:solidFill>
                        <a:latin typeface="Tahoma"/>
                        <a:ea typeface="Tahoma"/>
                        <a:cs typeface="Tahoma"/>
                        <a:sym typeface="Tahoma"/>
                      </a:endParaRPr>
                    </a:p>
                    <a:p>
                      <a:pPr marL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buNone/>
                      </a:pPr>
                      <a:r>
                        <a:rPr lang="ru-RU" sz="2000">
                          <a:solidFill>
                            <a:srgbClr val="434343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двухсотый</a:t>
                      </a:r>
                      <a:endParaRPr sz="2000">
                        <a:solidFill>
                          <a:srgbClr val="434343"/>
                        </a:solidFill>
                        <a:latin typeface="Tahoma"/>
                        <a:ea typeface="Tahoma"/>
                        <a:cs typeface="Tahoma"/>
                        <a:sym typeface="Tahoma"/>
                      </a:endParaRPr>
                    </a:p>
                    <a:p>
                      <a:pPr marL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buNone/>
                      </a:pPr>
                      <a:r>
                        <a:rPr lang="ru-RU" sz="2000">
                          <a:solidFill>
                            <a:srgbClr val="434343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сотый</a:t>
                      </a:r>
                      <a:endParaRPr sz="2000">
                        <a:solidFill>
                          <a:srgbClr val="434343"/>
                        </a:solidFill>
                        <a:latin typeface="Tahoma"/>
                        <a:ea typeface="Tahoma"/>
                        <a:cs typeface="Tahoma"/>
                        <a:sym typeface="Tahoma"/>
                      </a:endParaRP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45125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8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2200" b="1">
                          <a:solidFill>
                            <a:srgbClr val="FFFFFF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Дробные</a:t>
                      </a:r>
                      <a:endParaRPr sz="2200" b="1">
                        <a:solidFill>
                          <a:srgbClr val="FFFFFF"/>
                        </a:solidFill>
                        <a:latin typeface="Tahoma"/>
                        <a:ea typeface="Tahoma"/>
                        <a:cs typeface="Tahoma"/>
                        <a:sym typeface="Tahoma"/>
                      </a:endParaRPr>
                    </a:p>
                    <a:p>
                      <a:pPr marL="0" lvl="0" indent="0" algn="l" rtl="0">
                        <a:lnSpc>
                          <a:spcPct val="8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2200" b="1">
                          <a:solidFill>
                            <a:srgbClr val="FFFFFF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числительные</a:t>
                      </a:r>
                      <a:endParaRPr sz="2200" b="1">
                        <a:solidFill>
                          <a:srgbClr val="FFFFFF"/>
                        </a:solidFill>
                        <a:latin typeface="Tahoma"/>
                        <a:ea typeface="Tahoma"/>
                        <a:cs typeface="Tahoma"/>
                        <a:sym typeface="Tahoma"/>
                      </a:endParaRP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8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2200">
                          <a:solidFill>
                            <a:srgbClr val="434343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Сколько?</a:t>
                      </a:r>
                      <a:endParaRPr sz="2200">
                        <a:solidFill>
                          <a:srgbClr val="434343"/>
                        </a:solidFill>
                        <a:latin typeface="Tahoma"/>
                        <a:ea typeface="Tahoma"/>
                        <a:cs typeface="Tahoma"/>
                        <a:sym typeface="Tahoma"/>
                      </a:endParaRP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buNone/>
                      </a:pPr>
                      <a:r>
                        <a:rPr lang="ru-RU" sz="2000">
                          <a:solidFill>
                            <a:srgbClr val="434343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две третьих</a:t>
                      </a:r>
                      <a:endParaRPr sz="2000">
                        <a:solidFill>
                          <a:srgbClr val="434343"/>
                        </a:solidFill>
                        <a:latin typeface="Tahoma"/>
                        <a:ea typeface="Tahoma"/>
                        <a:cs typeface="Tahoma"/>
                        <a:sym typeface="Tahoma"/>
                      </a:endParaRPr>
                    </a:p>
                    <a:p>
                      <a:pPr marL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buNone/>
                      </a:pPr>
                      <a:r>
                        <a:rPr lang="ru-RU" sz="2000">
                          <a:solidFill>
                            <a:srgbClr val="434343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семь сотых</a:t>
                      </a:r>
                      <a:endParaRPr sz="2000">
                        <a:solidFill>
                          <a:srgbClr val="434343"/>
                        </a:solidFill>
                        <a:latin typeface="Tahoma"/>
                        <a:ea typeface="Tahoma"/>
                        <a:cs typeface="Tahoma"/>
                        <a:sym typeface="Tahoma"/>
                      </a:endParaRPr>
                    </a:p>
                    <a:p>
                      <a:pPr marL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buNone/>
                      </a:pPr>
                      <a:r>
                        <a:rPr lang="ru-RU" sz="2000">
                          <a:solidFill>
                            <a:srgbClr val="434343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три десятых секунды</a:t>
                      </a:r>
                      <a:endParaRPr sz="2000">
                        <a:solidFill>
                          <a:srgbClr val="434343"/>
                        </a:solidFill>
                        <a:latin typeface="Tahoma"/>
                        <a:ea typeface="Tahoma"/>
                        <a:cs typeface="Tahoma"/>
                        <a:sym typeface="Tahoma"/>
                      </a:endParaRPr>
                    </a:p>
                    <a:p>
                      <a:pPr marL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buNone/>
                      </a:pPr>
                      <a:r>
                        <a:rPr lang="ru-RU" sz="2000">
                          <a:solidFill>
                            <a:srgbClr val="434343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полтора года</a:t>
                      </a:r>
                      <a:endParaRPr sz="2000">
                        <a:solidFill>
                          <a:srgbClr val="434343"/>
                        </a:solidFill>
                        <a:latin typeface="Tahoma"/>
                        <a:ea typeface="Tahoma"/>
                        <a:cs typeface="Tahoma"/>
                        <a:sym typeface="Tahoma"/>
                      </a:endParaRP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945125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8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2200" b="1">
                          <a:solidFill>
                            <a:srgbClr val="FFFFFF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Собирательные </a:t>
                      </a:r>
                      <a:endParaRPr sz="2200" b="1">
                        <a:solidFill>
                          <a:srgbClr val="FFFFFF"/>
                        </a:solidFill>
                        <a:latin typeface="Tahoma"/>
                        <a:ea typeface="Tahoma"/>
                        <a:cs typeface="Tahoma"/>
                        <a:sym typeface="Tahoma"/>
                      </a:endParaRPr>
                    </a:p>
                    <a:p>
                      <a:pPr marL="0" lvl="0" indent="0" algn="l" rtl="0">
                        <a:lnSpc>
                          <a:spcPct val="8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2200" b="1">
                          <a:solidFill>
                            <a:srgbClr val="FFFFFF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числительные</a:t>
                      </a:r>
                      <a:endParaRPr sz="2200" b="1">
                        <a:solidFill>
                          <a:srgbClr val="FFFFFF"/>
                        </a:solidFill>
                        <a:latin typeface="Tahoma"/>
                        <a:ea typeface="Tahoma"/>
                        <a:cs typeface="Tahoma"/>
                        <a:sym typeface="Tahoma"/>
                      </a:endParaRP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8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2200">
                          <a:solidFill>
                            <a:srgbClr val="434343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Сколько?</a:t>
                      </a:r>
                      <a:endParaRPr sz="2200">
                        <a:solidFill>
                          <a:srgbClr val="434343"/>
                        </a:solidFill>
                        <a:latin typeface="Tahoma"/>
                        <a:ea typeface="Tahoma"/>
                        <a:cs typeface="Tahoma"/>
                        <a:sym typeface="Tahoma"/>
                      </a:endParaRP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buNone/>
                      </a:pPr>
                      <a:r>
                        <a:rPr lang="ru-RU" sz="2000">
                          <a:solidFill>
                            <a:srgbClr val="434343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трое друзей</a:t>
                      </a:r>
                      <a:endParaRPr sz="2000">
                        <a:solidFill>
                          <a:srgbClr val="434343"/>
                        </a:solidFill>
                        <a:latin typeface="Tahoma"/>
                        <a:ea typeface="Tahoma"/>
                        <a:cs typeface="Tahoma"/>
                        <a:sym typeface="Tahoma"/>
                      </a:endParaRPr>
                    </a:p>
                    <a:p>
                      <a:pPr marL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buNone/>
                      </a:pPr>
                      <a:r>
                        <a:rPr lang="ru-RU" sz="2000">
                          <a:solidFill>
                            <a:srgbClr val="434343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семеро козлят</a:t>
                      </a:r>
                      <a:endParaRPr sz="2000">
                        <a:solidFill>
                          <a:srgbClr val="434343"/>
                        </a:solidFill>
                        <a:latin typeface="Tahoma"/>
                        <a:ea typeface="Tahoma"/>
                        <a:cs typeface="Tahoma"/>
                        <a:sym typeface="Tahoma"/>
                      </a:endParaRPr>
                    </a:p>
                    <a:p>
                      <a:pPr marL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buNone/>
                      </a:pPr>
                      <a:r>
                        <a:rPr lang="ru-RU" sz="2000">
                          <a:solidFill>
                            <a:srgbClr val="434343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обе школьницы</a:t>
                      </a:r>
                      <a:endParaRPr sz="2000">
                        <a:solidFill>
                          <a:srgbClr val="434343"/>
                        </a:solidFill>
                        <a:latin typeface="Tahoma"/>
                        <a:ea typeface="Tahoma"/>
                        <a:cs typeface="Tahoma"/>
                        <a:sym typeface="Tahoma"/>
                      </a:endParaRPr>
                    </a:p>
                    <a:p>
                      <a:pPr marL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buNone/>
                      </a:pPr>
                      <a:r>
                        <a:rPr lang="ru-RU" sz="2000">
                          <a:solidFill>
                            <a:srgbClr val="434343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двое суток</a:t>
                      </a:r>
                      <a:endParaRPr sz="2000">
                        <a:solidFill>
                          <a:srgbClr val="434343"/>
                        </a:solidFill>
                        <a:latin typeface="Tahoma"/>
                        <a:ea typeface="Tahoma"/>
                        <a:cs typeface="Tahoma"/>
                        <a:sym typeface="Tahoma"/>
                      </a:endParaRP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74" name="Google Shape;574;p17"/>
          <p:cNvGraphicFramePr/>
          <p:nvPr/>
        </p:nvGraphicFramePr>
        <p:xfrm>
          <a:off x="1634747" y="1141552"/>
          <a:ext cx="8922525" cy="731520"/>
        </p:xfrm>
        <a:graphic>
          <a:graphicData uri="http://schemas.openxmlformats.org/drawingml/2006/table">
            <a:tbl>
              <a:tblPr>
                <a:noFill/>
                <a:tableStyleId>{DBA207D4-0572-4926-9013-E6CE5703D0BE}</a:tableStyleId>
              </a:tblPr>
              <a:tblGrid>
                <a:gridCol w="89225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286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2400" b="1">
                          <a:solidFill>
                            <a:srgbClr val="434343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Прочитайте предложение, запишите числительные словами и определите их разряд.</a:t>
                      </a:r>
                      <a:endParaRPr sz="2400" b="1">
                        <a:solidFill>
                          <a:srgbClr val="434343"/>
                        </a:solidFill>
                        <a:latin typeface="Tahoma"/>
                        <a:ea typeface="Tahoma"/>
                        <a:cs typeface="Tahoma"/>
                        <a:sym typeface="Tahoma"/>
                      </a:endParaRPr>
                    </a:p>
                  </a:txBody>
                  <a:tcPr marL="114300" marR="114300" marT="0" marB="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575" name="Google Shape;575;p17"/>
          <p:cNvSpPr/>
          <p:nvPr/>
        </p:nvSpPr>
        <p:spPr>
          <a:xfrm>
            <a:off x="4476600" y="569975"/>
            <a:ext cx="32388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600" b="1" dirty="0">
                <a:solidFill>
                  <a:schemeClr val="accent1"/>
                </a:solidFill>
                <a:latin typeface="Tahoma"/>
                <a:ea typeface="Tahoma"/>
                <a:cs typeface="Tahoma"/>
                <a:sym typeface="Tahoma"/>
              </a:rPr>
              <a:t>Задание</a:t>
            </a:r>
            <a:endParaRPr sz="3600" b="1" dirty="0">
              <a:solidFill>
                <a:schemeClr val="accent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576" name="Google Shape;576;p17"/>
          <p:cNvSpPr/>
          <p:nvPr/>
        </p:nvSpPr>
        <p:spPr>
          <a:xfrm>
            <a:off x="1167225" y="2430902"/>
            <a:ext cx="5602200" cy="22467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Tahoma"/>
              <a:buNone/>
            </a:pPr>
            <a:r>
              <a:rPr lang="ru-RU" sz="2800" b="0" i="0" u="none" strike="noStrike" cap="none">
                <a:solidFill>
                  <a:srgbClr val="434343"/>
                </a:solidFill>
                <a:latin typeface="Tahoma"/>
                <a:ea typeface="Tahoma"/>
                <a:cs typeface="Tahoma"/>
                <a:sym typeface="Tahoma"/>
              </a:rPr>
              <a:t>В конце XVI века, в 1596 году, английский драматург создал пьесу </a:t>
            </a:r>
            <a:r>
              <a:rPr lang="ru-RU" sz="2800" b="1" i="0" u="none" strike="noStrike" cap="none">
                <a:solidFill>
                  <a:schemeClr val="accent1"/>
                </a:solidFill>
                <a:latin typeface="Tahoma"/>
                <a:ea typeface="Tahoma"/>
                <a:cs typeface="Tahoma"/>
                <a:sym typeface="Tahoma"/>
              </a:rPr>
              <a:t>«Ромео и Джульетта»</a:t>
            </a:r>
            <a:r>
              <a:rPr lang="ru-RU" sz="2800" b="0" i="0" u="none" strike="noStrike" cap="none">
                <a:solidFill>
                  <a:srgbClr val="434343"/>
                </a:solidFill>
                <a:latin typeface="Tahoma"/>
                <a:ea typeface="Tahoma"/>
                <a:cs typeface="Tahoma"/>
                <a:sym typeface="Tahoma"/>
              </a:rPr>
              <a:t>, в которой рассказал историю о 2 влюблённых.</a:t>
            </a:r>
            <a:endParaRPr sz="2800">
              <a:solidFill>
                <a:srgbClr val="434343"/>
              </a:solidFill>
            </a:endParaRPr>
          </a:p>
        </p:txBody>
      </p:sp>
      <p:pic>
        <p:nvPicPr>
          <p:cNvPr id="577" name="Google Shape;577;p17" descr="C:\Users\Компьютер-8\Desktop\8337347-uilyam-shekspir-romeo-i-dzhuletta-spektakl-8337347.jpg"/>
          <p:cNvPicPr preferRelativeResize="0"/>
          <p:nvPr/>
        </p:nvPicPr>
        <p:blipFill rotWithShape="1">
          <a:blip r:embed="rId3">
            <a:alphaModFix/>
          </a:blip>
          <a:srcRect l="20197" r="3698" b="10176"/>
          <a:stretch/>
        </p:blipFill>
        <p:spPr>
          <a:xfrm>
            <a:off x="6892200" y="2279375"/>
            <a:ext cx="2827800" cy="3337500"/>
          </a:xfrm>
          <a:prstGeom prst="roundRect">
            <a:avLst>
              <a:gd name="adj" fmla="val 9756"/>
            </a:avLst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2" name="Google Shape;582;p18"/>
          <p:cNvSpPr/>
          <p:nvPr/>
        </p:nvSpPr>
        <p:spPr>
          <a:xfrm>
            <a:off x="1213495" y="1643192"/>
            <a:ext cx="9644700" cy="24929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457200" marR="0" lvl="0" indent="-262299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Tahoma"/>
              <a:buAutoNum type="arabicPeriod"/>
            </a:pPr>
            <a:r>
              <a:rPr lang="ru-RU" sz="26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Шестнадцатого века (какого?) </a:t>
            </a:r>
            <a:r>
              <a:rPr lang="ru-RU" sz="26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–</a:t>
            </a:r>
            <a:r>
              <a:rPr lang="ru-RU" sz="26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ru-RU" sz="2600" b="0" i="1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порядковое числительное.</a:t>
            </a:r>
            <a:endParaRPr sz="2600" i="1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57200" marR="0" lvl="0" indent="-262299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Tahoma"/>
              <a:buAutoNum type="arabicPeriod"/>
            </a:pPr>
            <a:r>
              <a:rPr lang="ru-RU" sz="26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В тысяча пятьсот девяносто шестом году (в каком?) </a:t>
            </a:r>
            <a:r>
              <a:rPr lang="ru-RU" sz="26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–</a:t>
            </a:r>
            <a:r>
              <a:rPr lang="ru-RU" sz="26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 </a:t>
            </a:r>
            <a:endParaRPr sz="2600" b="0" i="0" u="none" strike="noStrike" cap="none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6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   </a:t>
            </a:r>
            <a:r>
              <a:rPr lang="ru-RU" sz="2600" b="0" i="1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порядковое числительное.</a:t>
            </a:r>
            <a:endParaRPr sz="2600" i="1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57200" marR="0" lvl="0" indent="-262299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Tahoma"/>
              <a:buAutoNum type="arabicPeriod"/>
            </a:pPr>
            <a:r>
              <a:rPr lang="ru-RU" sz="26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Двух влюблённых (скольких?) – </a:t>
            </a:r>
            <a:r>
              <a:rPr lang="ru-RU" sz="2600" i="1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количественное </a:t>
            </a:r>
            <a:r>
              <a:rPr lang="ru-RU" sz="2600" b="0" i="1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числительное.</a:t>
            </a:r>
            <a:endParaRPr sz="2600"/>
          </a:p>
        </p:txBody>
      </p:sp>
      <p:sp>
        <p:nvSpPr>
          <p:cNvPr id="583" name="Google Shape;583;p18"/>
          <p:cNvSpPr txBox="1"/>
          <p:nvPr/>
        </p:nvSpPr>
        <p:spPr>
          <a:xfrm>
            <a:off x="2784439" y="816225"/>
            <a:ext cx="6623100" cy="58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6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ru-RU" sz="3600" b="1" i="0" u="none" strike="noStrike" cap="none" dirty="0">
                <a:solidFill>
                  <a:schemeClr val="accent1"/>
                </a:solidFill>
                <a:latin typeface="Tahoma"/>
                <a:ea typeface="Tahoma"/>
                <a:cs typeface="Tahoma"/>
                <a:sym typeface="Tahoma"/>
              </a:rPr>
              <a:t>Проверьте себя</a:t>
            </a:r>
            <a:endParaRPr sz="3200" b="1" i="0" u="none" strike="noStrike" cap="none" dirty="0">
              <a:solidFill>
                <a:schemeClr val="accent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pic>
        <p:nvPicPr>
          <p:cNvPr id="585" name="Google Shape;585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650627" y="3774581"/>
            <a:ext cx="3177852" cy="22958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5" name="Google Shape;425;p2"/>
          <p:cNvSpPr txBox="1"/>
          <p:nvPr/>
        </p:nvSpPr>
        <p:spPr>
          <a:xfrm>
            <a:off x="1591425" y="936800"/>
            <a:ext cx="6860400" cy="93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600" b="1" dirty="0">
                <a:solidFill>
                  <a:schemeClr val="accent1"/>
                </a:solidFill>
                <a:latin typeface="Tahoma"/>
                <a:ea typeface="Tahoma"/>
                <a:cs typeface="Tahoma"/>
                <a:sym typeface="Tahoma"/>
              </a:rPr>
              <a:t>Сегодня на уроке:</a:t>
            </a:r>
            <a:endParaRPr sz="3600" b="1" dirty="0">
              <a:solidFill>
                <a:schemeClr val="accent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427" name="Google Shape;427;p2"/>
          <p:cNvSpPr/>
          <p:nvPr/>
        </p:nvSpPr>
        <p:spPr>
          <a:xfrm>
            <a:off x="1686651" y="1763252"/>
            <a:ext cx="5418000" cy="32931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342900" marR="0" lvl="0" indent="-355600" algn="l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600"/>
              <a:buFont typeface="Tahoma"/>
              <a:buChar char="●"/>
            </a:pPr>
            <a:r>
              <a:rPr lang="ru-RU" sz="2600" b="1" dirty="0">
                <a:solidFill>
                  <a:srgbClr val="434343"/>
                </a:solidFill>
                <a:latin typeface="Tahoma"/>
                <a:ea typeface="Tahoma"/>
                <a:cs typeface="Tahoma"/>
                <a:sym typeface="Tahoma"/>
              </a:rPr>
              <a:t>узнаете о жизненном пути  и творчестве </a:t>
            </a:r>
            <a:endParaRPr sz="2600" b="1" dirty="0">
              <a:solidFill>
                <a:srgbClr val="434343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600" b="1" dirty="0">
                <a:solidFill>
                  <a:srgbClr val="434343"/>
                </a:solidFill>
                <a:latin typeface="Tahoma"/>
                <a:ea typeface="Tahoma"/>
                <a:cs typeface="Tahoma"/>
                <a:sym typeface="Tahoma"/>
              </a:rPr>
              <a:t>    Уильяма Шекспира;</a:t>
            </a:r>
            <a:endParaRPr sz="2600" b="1" dirty="0">
              <a:solidFill>
                <a:srgbClr val="434343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342900" marR="0" lvl="0" indent="-355600" algn="l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600"/>
              <a:buFont typeface="Tahoma"/>
              <a:buChar char="●"/>
            </a:pPr>
            <a:r>
              <a:rPr lang="ru-RU" sz="2600" b="1" dirty="0">
                <a:solidFill>
                  <a:srgbClr val="434343"/>
                </a:solidFill>
                <a:latin typeface="Tahoma"/>
                <a:ea typeface="Tahoma"/>
                <a:cs typeface="Tahoma"/>
                <a:sym typeface="Tahoma"/>
              </a:rPr>
              <a:t>определите основную и детальную информацию  сообщения, делая выводы;</a:t>
            </a:r>
            <a:endParaRPr sz="2600" b="1" dirty="0">
              <a:solidFill>
                <a:srgbClr val="434343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342900" marR="0" lvl="0" indent="-355600" algn="l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600"/>
              <a:buFont typeface="Tahoma"/>
              <a:buChar char="●"/>
            </a:pPr>
            <a:r>
              <a:rPr lang="ru-RU" sz="2600" b="1" dirty="0">
                <a:solidFill>
                  <a:srgbClr val="434343"/>
                </a:solidFill>
                <a:latin typeface="Tahoma"/>
                <a:ea typeface="Tahoma"/>
                <a:cs typeface="Tahoma"/>
                <a:sym typeface="Tahoma"/>
              </a:rPr>
              <a:t>повторите сведения об</a:t>
            </a:r>
            <a:endParaRPr sz="2600" b="1" dirty="0">
              <a:solidFill>
                <a:srgbClr val="434343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600" b="1" dirty="0">
                <a:solidFill>
                  <a:srgbClr val="434343"/>
                </a:solidFill>
                <a:latin typeface="Tahoma"/>
                <a:ea typeface="Tahoma"/>
                <a:cs typeface="Tahoma"/>
                <a:sym typeface="Tahoma"/>
              </a:rPr>
              <a:t>    именах числительных.</a:t>
            </a:r>
            <a:endParaRPr sz="3000" b="1" dirty="0">
              <a:solidFill>
                <a:srgbClr val="434343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0" name="Google Shape;590;p19"/>
          <p:cNvSpPr txBox="1"/>
          <p:nvPr/>
        </p:nvSpPr>
        <p:spPr>
          <a:xfrm>
            <a:off x="1235175" y="1468428"/>
            <a:ext cx="6194400" cy="29361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800" b="1">
                <a:solidFill>
                  <a:schemeClr val="accent4"/>
                </a:solidFill>
                <a:latin typeface="Tahoma"/>
                <a:ea typeface="Tahoma"/>
                <a:cs typeface="Tahoma"/>
                <a:sym typeface="Tahoma"/>
              </a:rPr>
              <a:t>Закончите предложения:</a:t>
            </a:r>
            <a:endParaRPr sz="2800" b="1">
              <a:solidFill>
                <a:schemeClr val="accent4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None/>
            </a:pPr>
            <a:endParaRPr sz="2800" i="1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360000" marR="0" lvl="0" indent="-2730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ahoma"/>
              <a:buAutoNum type="arabicPeriod"/>
            </a:pPr>
            <a:r>
              <a:rPr lang="ru-RU" sz="28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Сегодня я узнал (-а) ...</a:t>
            </a:r>
            <a:endParaRPr sz="2800"/>
          </a:p>
          <a:p>
            <a:pPr marL="360000" marR="0" lvl="0" indent="-2730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ahoma"/>
              <a:buAutoNum type="arabicPeriod"/>
            </a:pPr>
            <a:r>
              <a:rPr lang="ru-RU" sz="28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Было интересно ...</a:t>
            </a:r>
            <a:endParaRPr sz="2800"/>
          </a:p>
          <a:p>
            <a:pPr marL="360000" marR="0" lvl="0" indent="-2730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ahoma"/>
              <a:buAutoNum type="arabicPeriod"/>
            </a:pPr>
            <a:r>
              <a:rPr lang="ru-RU" sz="28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Я понял (-а), что …</a:t>
            </a:r>
            <a:endParaRPr sz="2800"/>
          </a:p>
          <a:p>
            <a:pPr marL="360000" marR="0" lvl="0" indent="-2730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ahoma"/>
              <a:buAutoNum type="arabicPeriod"/>
            </a:pPr>
            <a:r>
              <a:rPr lang="ru-RU" sz="28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Теперь я могу ... </a:t>
            </a:r>
            <a:endParaRPr sz="2800" b="1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591" name="Google Shape;591;p19"/>
          <p:cNvSpPr txBox="1"/>
          <p:nvPr/>
        </p:nvSpPr>
        <p:spPr>
          <a:xfrm>
            <a:off x="1336200" y="659050"/>
            <a:ext cx="9519600" cy="66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600" b="1" dirty="0">
                <a:solidFill>
                  <a:schemeClr val="accent1"/>
                </a:solidFill>
                <a:latin typeface="Tahoma"/>
                <a:ea typeface="Tahoma"/>
                <a:cs typeface="Tahoma"/>
                <a:sym typeface="Tahoma"/>
              </a:rPr>
              <a:t>Рефлексия</a:t>
            </a:r>
            <a:endParaRPr sz="2400" b="1" dirty="0">
              <a:solidFill>
                <a:schemeClr val="accent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pic>
        <p:nvPicPr>
          <p:cNvPr id="592" name="Google Shape;592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491575" y="2268225"/>
            <a:ext cx="4933524" cy="37001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7" name="Google Shape;597;p20"/>
          <p:cNvSpPr txBox="1">
            <a:spLocks noGrp="1"/>
          </p:cNvSpPr>
          <p:nvPr>
            <p:ph type="ctrTitle"/>
          </p:nvPr>
        </p:nvSpPr>
        <p:spPr>
          <a:xfrm>
            <a:off x="2705099" y="670275"/>
            <a:ext cx="6781800" cy="77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 Condensed"/>
              <a:buNone/>
            </a:pPr>
            <a:r>
              <a:rPr lang="ru-RU" sz="3600">
                <a:solidFill>
                  <a:schemeClr val="accent1"/>
                </a:solidFill>
                <a:latin typeface="Tahoma"/>
                <a:ea typeface="Tahoma"/>
                <a:cs typeface="Tahoma"/>
                <a:sym typeface="Tahoma"/>
              </a:rPr>
              <a:t>Примерные ответы</a:t>
            </a:r>
            <a:endParaRPr sz="3600"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598" name="Google Shape;598;p20"/>
          <p:cNvSpPr txBox="1"/>
          <p:nvPr/>
        </p:nvSpPr>
        <p:spPr>
          <a:xfrm>
            <a:off x="1170299" y="1382502"/>
            <a:ext cx="9851400" cy="41549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69999" marR="0" lvl="0" indent="-2476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ahoma"/>
              <a:buAutoNum type="arabicPeriod"/>
            </a:pPr>
            <a:r>
              <a:rPr lang="ru-RU" sz="2400" dirty="0" smtClean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Сегодня </a:t>
            </a:r>
            <a:r>
              <a:rPr lang="ru-RU" sz="2400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я узнал (-а) о творчестве выдающегося английского</a:t>
            </a:r>
            <a:endParaRPr sz="2400" dirty="0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269999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драматурга Уильяма Шекспира. Также из информации </a:t>
            </a:r>
            <a:endParaRPr sz="2400" dirty="0"/>
          </a:p>
          <a:p>
            <a:pPr marL="269999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я узнал (-а) о том, что в 16 веке в Англии женатым людям не</a:t>
            </a:r>
            <a:endParaRPr sz="2400" dirty="0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269999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разрешалось учиться в университете.</a:t>
            </a:r>
            <a:endParaRPr sz="2400" dirty="0"/>
          </a:p>
          <a:p>
            <a:pPr marL="457200" marR="0" lvl="0" indent="-457200" algn="l" rtl="0">
              <a:spcBef>
                <a:spcPts val="0"/>
              </a:spcBef>
              <a:spcAft>
                <a:spcPts val="0"/>
              </a:spcAft>
              <a:buNone/>
            </a:pPr>
            <a:endParaRPr sz="2400" dirty="0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269999" marR="0" lvl="0" indent="-2476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ahoma"/>
              <a:buAutoNum type="arabicPeriod" startAt="2"/>
            </a:pPr>
            <a:r>
              <a:rPr lang="ru-RU" sz="2400" dirty="0" smtClean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Было </a:t>
            </a:r>
            <a:r>
              <a:rPr lang="ru-RU" sz="2400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интересно составлять ассоциативный куст, подбирая крылатые выражения из творчества Шекспира</a:t>
            </a:r>
            <a:r>
              <a:rPr lang="ru-RU" sz="2400" dirty="0" smtClean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.</a:t>
            </a:r>
          </a:p>
          <a:p>
            <a:pPr marL="22349" marR="0" lvl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</a:pPr>
            <a:endParaRPr sz="2400" dirty="0">
              <a:latin typeface="Tahoma"/>
              <a:ea typeface="Tahoma"/>
              <a:cs typeface="Tahoma"/>
              <a:sym typeface="Tahoma"/>
            </a:endParaRPr>
          </a:p>
          <a:p>
            <a:pPr marL="22349" marR="0" lvl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</a:pPr>
            <a:r>
              <a:rPr lang="ru-RU" sz="2400" dirty="0" smtClean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3. Я </a:t>
            </a:r>
            <a:r>
              <a:rPr lang="ru-RU" sz="2400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понял (-а), почему его произведения бессмертны</a:t>
            </a:r>
            <a:r>
              <a:rPr lang="ru-RU" sz="2400" dirty="0" smtClean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.</a:t>
            </a:r>
          </a:p>
          <a:p>
            <a:pPr marL="22349" marR="0" lvl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</a:pPr>
            <a:endParaRPr sz="2400" dirty="0">
              <a:latin typeface="Tahoma"/>
              <a:ea typeface="Tahoma"/>
              <a:cs typeface="Tahoma"/>
              <a:sym typeface="Tahoma"/>
            </a:endParaRPr>
          </a:p>
          <a:p>
            <a:pPr marL="22349" marR="0" lvl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</a:pPr>
            <a:r>
              <a:rPr lang="ru-RU" sz="2400" dirty="0" smtClean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4. Теперь </a:t>
            </a:r>
            <a:r>
              <a:rPr lang="ru-RU" sz="2400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я могу определять разряды имён числительных.</a:t>
            </a:r>
            <a:endParaRPr sz="2400" b="1" dirty="0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Типография\Desktop\Безымянный.png"/>
          <p:cNvPicPr>
            <a:picLocks noChangeAspect="1" noChangeArrowheads="1"/>
          </p:cNvPicPr>
          <p:nvPr/>
        </p:nvPicPr>
        <p:blipFill rotWithShape="1">
          <a:blip r:embed="rId3"/>
          <a:srcRect l="11757" r="11484"/>
          <a:stretch/>
        </p:blipFill>
        <p:spPr bwMode="auto">
          <a:xfrm>
            <a:off x="122175" y="-19713"/>
            <a:ext cx="12192000" cy="6729853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</p:pic>
      <p:sp>
        <p:nvSpPr>
          <p:cNvPr id="9219" name="Google Shape;123;p4"/>
          <p:cNvSpPr>
            <a:spLocks noGrp="1"/>
          </p:cNvSpPr>
          <p:nvPr>
            <p:ph type="sldNum" sz="quarter" idx="12"/>
          </p:nvPr>
        </p:nvSpPr>
        <p:spPr>
          <a:xfrm>
            <a:off x="9328619" y="6043047"/>
            <a:ext cx="2742115" cy="364281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9432" tIns="39704" rIns="79432" bIns="39704"/>
          <a:lstStyle>
            <a:lvl1pPr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1pPr>
            <a:lvl2pPr marL="651196" indent="-250460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2pPr>
            <a:lvl3pPr marL="1001840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3pPr>
            <a:lvl4pPr marL="1402575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4pPr>
            <a:lvl5pPr marL="1803311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5pPr>
            <a:lvl6pPr marL="2204047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6pPr>
            <a:lvl7pPr marL="2604783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7pPr>
            <a:lvl8pPr marL="3005519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8pPr>
            <a:lvl9pPr marL="3406254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9pPr>
          </a:lstStyle>
          <a:p>
            <a:pPr>
              <a:buSzPts val="1100"/>
            </a:pPr>
            <a:fld id="{7C1ECFF6-D241-47FC-844B-9111A9D1D52A}" type="slidenum">
              <a:rPr lang="ru-RU" altLang="ru-RU" sz="1200" b="1">
                <a:solidFill>
                  <a:srgbClr val="002060"/>
                </a:solidFill>
              </a:rPr>
              <a:pPr>
                <a:buSzPts val="1100"/>
              </a:pPr>
              <a:t>22</a:t>
            </a:fld>
            <a:endParaRPr lang="ru-RU" altLang="ru-RU" sz="1200" b="1">
              <a:solidFill>
                <a:srgbClr val="002060"/>
              </a:solidFill>
            </a:endParaRPr>
          </a:p>
        </p:txBody>
      </p:sp>
      <p:cxnSp>
        <p:nvCxnSpPr>
          <p:cNvPr id="9220" name="Google Shape;124;p4"/>
          <p:cNvCxnSpPr>
            <a:cxnSpLocks noChangeShapeType="1"/>
          </p:cNvCxnSpPr>
          <p:nvPr/>
        </p:nvCxnSpPr>
        <p:spPr bwMode="auto">
          <a:xfrm>
            <a:off x="400006" y="6510996"/>
            <a:ext cx="11486109" cy="0"/>
          </a:xfrm>
          <a:prstGeom prst="straightConnector1">
            <a:avLst/>
          </a:prstGeom>
          <a:noFill/>
          <a:ln w="38100">
            <a:solidFill>
              <a:srgbClr val="00206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9221" name="Google Shape;125;p4"/>
          <p:cNvCxnSpPr>
            <a:cxnSpLocks noChangeShapeType="1"/>
          </p:cNvCxnSpPr>
          <p:nvPr/>
        </p:nvCxnSpPr>
        <p:spPr bwMode="auto">
          <a:xfrm rot="10800000" flipH="1">
            <a:off x="609963" y="6640582"/>
            <a:ext cx="11089724" cy="0"/>
          </a:xfrm>
          <a:prstGeom prst="straightConnector1">
            <a:avLst/>
          </a:prstGeom>
          <a:noFill/>
          <a:ln w="38100">
            <a:solidFill>
              <a:srgbClr val="00B05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" name="Прямоугольник 1"/>
          <p:cNvSpPr/>
          <p:nvPr/>
        </p:nvSpPr>
        <p:spPr>
          <a:xfrm>
            <a:off x="4464054" y="347625"/>
            <a:ext cx="384019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271463"/>
            <a:r>
              <a:rPr lang="ru-RU" sz="32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Итоги урока</a:t>
            </a:r>
            <a:endParaRPr lang="ru-RU" sz="32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9" name="Google Shape;427;p2"/>
          <p:cNvSpPr/>
          <p:nvPr/>
        </p:nvSpPr>
        <p:spPr>
          <a:xfrm>
            <a:off x="1686651" y="1763252"/>
            <a:ext cx="5418000" cy="32931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342900" marR="0" lvl="0" indent="-355600" algn="l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600"/>
              <a:buFont typeface="Tahoma"/>
              <a:buChar char="●"/>
            </a:pPr>
            <a:r>
              <a:rPr lang="ru-RU" sz="2600" b="1" dirty="0" smtClean="0">
                <a:solidFill>
                  <a:srgbClr val="434343"/>
                </a:solidFill>
                <a:latin typeface="Tahoma"/>
                <a:ea typeface="Tahoma"/>
                <a:cs typeface="Tahoma"/>
                <a:sym typeface="Tahoma"/>
              </a:rPr>
              <a:t>узнали </a:t>
            </a:r>
            <a:r>
              <a:rPr lang="ru-RU" sz="2600" b="1" dirty="0">
                <a:solidFill>
                  <a:srgbClr val="434343"/>
                </a:solidFill>
                <a:latin typeface="Tahoma"/>
                <a:ea typeface="Tahoma"/>
                <a:cs typeface="Tahoma"/>
                <a:sym typeface="Tahoma"/>
              </a:rPr>
              <a:t>о жизненном пути  и творчестве </a:t>
            </a:r>
            <a:endParaRPr sz="2600" b="1" dirty="0">
              <a:solidFill>
                <a:srgbClr val="434343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600" b="1" dirty="0">
                <a:solidFill>
                  <a:srgbClr val="434343"/>
                </a:solidFill>
                <a:latin typeface="Tahoma"/>
                <a:ea typeface="Tahoma"/>
                <a:cs typeface="Tahoma"/>
                <a:sym typeface="Tahoma"/>
              </a:rPr>
              <a:t>    Уильяма Шекспира;</a:t>
            </a:r>
            <a:endParaRPr sz="2600" b="1" dirty="0">
              <a:solidFill>
                <a:srgbClr val="434343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342900" marR="0" lvl="0" indent="-355600" algn="l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600"/>
              <a:buFont typeface="Tahoma"/>
              <a:buChar char="●"/>
            </a:pPr>
            <a:r>
              <a:rPr lang="ru-RU" sz="2600" b="1" dirty="0" smtClean="0">
                <a:solidFill>
                  <a:srgbClr val="434343"/>
                </a:solidFill>
                <a:latin typeface="Tahoma"/>
                <a:ea typeface="Tahoma"/>
                <a:cs typeface="Tahoma"/>
                <a:sym typeface="Tahoma"/>
              </a:rPr>
              <a:t>определили </a:t>
            </a:r>
            <a:r>
              <a:rPr lang="ru-RU" sz="2600" b="1" dirty="0">
                <a:solidFill>
                  <a:srgbClr val="434343"/>
                </a:solidFill>
                <a:latin typeface="Tahoma"/>
                <a:ea typeface="Tahoma"/>
                <a:cs typeface="Tahoma"/>
                <a:sym typeface="Tahoma"/>
              </a:rPr>
              <a:t>основную и детальную информацию  сообщения, делая выводы;</a:t>
            </a:r>
            <a:endParaRPr sz="2600" b="1" dirty="0">
              <a:solidFill>
                <a:srgbClr val="434343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342900" marR="0" lvl="0" indent="-355600" algn="l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600"/>
              <a:buFont typeface="Tahoma"/>
              <a:buChar char="●"/>
            </a:pPr>
            <a:r>
              <a:rPr lang="ru-RU" sz="2600" b="1" dirty="0" smtClean="0">
                <a:solidFill>
                  <a:srgbClr val="434343"/>
                </a:solidFill>
                <a:latin typeface="Tahoma"/>
                <a:ea typeface="Tahoma"/>
                <a:cs typeface="Tahoma"/>
                <a:sym typeface="Tahoma"/>
              </a:rPr>
              <a:t>повторили </a:t>
            </a:r>
            <a:r>
              <a:rPr lang="ru-RU" sz="2600" b="1" dirty="0">
                <a:solidFill>
                  <a:srgbClr val="434343"/>
                </a:solidFill>
                <a:latin typeface="Tahoma"/>
                <a:ea typeface="Tahoma"/>
                <a:cs typeface="Tahoma"/>
                <a:sym typeface="Tahoma"/>
              </a:rPr>
              <a:t>сведения об</a:t>
            </a:r>
            <a:endParaRPr sz="2600" b="1" dirty="0">
              <a:solidFill>
                <a:srgbClr val="434343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600" b="1" dirty="0">
                <a:solidFill>
                  <a:srgbClr val="434343"/>
                </a:solidFill>
                <a:latin typeface="Tahoma"/>
                <a:ea typeface="Tahoma"/>
                <a:cs typeface="Tahoma"/>
                <a:sym typeface="Tahoma"/>
              </a:rPr>
              <a:t>    именах числительных.</a:t>
            </a:r>
            <a:endParaRPr sz="3000" b="1" dirty="0">
              <a:solidFill>
                <a:srgbClr val="434343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</p:spTree>
    <p:extLst>
      <p:ext uri="{BB962C8B-B14F-4D97-AF65-F5344CB8AC3E}">
        <p14:creationId xmlns:p14="http://schemas.microsoft.com/office/powerpoint/2010/main" val="13599350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Типография\Desktop\Безымянный.png"/>
          <p:cNvPicPr>
            <a:picLocks noChangeAspect="1" noChangeArrowheads="1"/>
          </p:cNvPicPr>
          <p:nvPr/>
        </p:nvPicPr>
        <p:blipFill rotWithShape="1">
          <a:blip r:embed="rId3"/>
          <a:srcRect l="11757" r="11484"/>
          <a:stretch/>
        </p:blipFill>
        <p:spPr bwMode="auto">
          <a:xfrm>
            <a:off x="0" y="5760"/>
            <a:ext cx="12192000" cy="689111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</p:pic>
      <p:sp>
        <p:nvSpPr>
          <p:cNvPr id="12291" name="Google Shape;123;p4"/>
          <p:cNvSpPr>
            <a:spLocks noGrp="1"/>
          </p:cNvSpPr>
          <p:nvPr>
            <p:ph type="sldNum" sz="quarter" idx="12"/>
          </p:nvPr>
        </p:nvSpPr>
        <p:spPr>
          <a:xfrm>
            <a:off x="9328619" y="6043047"/>
            <a:ext cx="2742115" cy="364281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9432" tIns="39704" rIns="79432" bIns="39704"/>
          <a:lstStyle>
            <a:lvl1pPr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1pPr>
            <a:lvl2pPr marL="651196" indent="-250460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2pPr>
            <a:lvl3pPr marL="1001840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3pPr>
            <a:lvl4pPr marL="1402575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4pPr>
            <a:lvl5pPr marL="1803311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5pPr>
            <a:lvl6pPr marL="2204047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6pPr>
            <a:lvl7pPr marL="2604783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7pPr>
            <a:lvl8pPr marL="3005519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8pPr>
            <a:lvl9pPr marL="3406254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9pPr>
          </a:lstStyle>
          <a:p>
            <a:pPr>
              <a:buSzPts val="1100"/>
            </a:pPr>
            <a:fld id="{6821A6F7-481E-498F-84C7-CBF5D40C926D}" type="slidenum">
              <a:rPr lang="ru-RU" altLang="ru-RU" sz="1200" b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pPr>
                <a:buSzPts val="1100"/>
              </a:pPr>
              <a:t>23</a:t>
            </a:fld>
            <a:endParaRPr lang="ru-RU" altLang="ru-RU" sz="1200" b="1">
              <a:solidFill>
                <a:srgbClr val="00206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cxnSp>
        <p:nvCxnSpPr>
          <p:cNvPr id="12292" name="Google Shape;124;p4"/>
          <p:cNvCxnSpPr>
            <a:cxnSpLocks noChangeShapeType="1"/>
          </p:cNvCxnSpPr>
          <p:nvPr/>
        </p:nvCxnSpPr>
        <p:spPr bwMode="auto">
          <a:xfrm>
            <a:off x="400006" y="6510996"/>
            <a:ext cx="11486109" cy="0"/>
          </a:xfrm>
          <a:prstGeom prst="straightConnector1">
            <a:avLst/>
          </a:prstGeom>
          <a:noFill/>
          <a:ln w="38100">
            <a:solidFill>
              <a:srgbClr val="00206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2293" name="Google Shape;125;p4"/>
          <p:cNvCxnSpPr>
            <a:cxnSpLocks noChangeShapeType="1"/>
          </p:cNvCxnSpPr>
          <p:nvPr/>
        </p:nvCxnSpPr>
        <p:spPr bwMode="auto">
          <a:xfrm rot="10800000" flipH="1">
            <a:off x="609963" y="6640582"/>
            <a:ext cx="11089724" cy="0"/>
          </a:xfrm>
          <a:prstGeom prst="straightConnector1">
            <a:avLst/>
          </a:prstGeom>
          <a:noFill/>
          <a:ln w="38100">
            <a:solidFill>
              <a:srgbClr val="00B05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9" name="Google Shape;574;p91"/>
          <p:cNvSpPr txBox="1"/>
          <p:nvPr/>
        </p:nvSpPr>
        <p:spPr>
          <a:xfrm>
            <a:off x="35608" y="782988"/>
            <a:ext cx="6195419" cy="977658"/>
          </a:xfrm>
          <a:prstGeom prst="rect">
            <a:avLst/>
          </a:prstGeom>
          <a:noFill/>
          <a:ln>
            <a:noFill/>
          </a:ln>
        </p:spPr>
        <p:txBody>
          <a:bodyPr spcFirstLastPara="1" lIns="93712" tIns="93712" rIns="93712" bIns="93712" anchor="ctr"/>
          <a:lstStyle/>
          <a:p>
            <a:pPr>
              <a:defRPr/>
            </a:pPr>
            <a:r>
              <a:rPr lang="ru" sz="24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Comfortaa"/>
              </a:rPr>
              <a:t>Баршаға қолжетімді, сапалы білім!</a:t>
            </a:r>
            <a:endParaRPr sz="2400" b="1" dirty="0">
              <a:solidFill>
                <a:srgbClr val="00206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Comfortaa"/>
            </a:endParaRPr>
          </a:p>
        </p:txBody>
      </p:sp>
      <p:sp>
        <p:nvSpPr>
          <p:cNvPr id="10" name="Google Shape;575;p91"/>
          <p:cNvSpPr txBox="1"/>
          <p:nvPr/>
        </p:nvSpPr>
        <p:spPr>
          <a:xfrm>
            <a:off x="6094192" y="5084107"/>
            <a:ext cx="5840793" cy="1052529"/>
          </a:xfrm>
          <a:prstGeom prst="rect">
            <a:avLst/>
          </a:prstGeom>
          <a:noFill/>
          <a:ln>
            <a:noFill/>
          </a:ln>
        </p:spPr>
        <p:txBody>
          <a:bodyPr spcFirstLastPara="1" lIns="93712" tIns="93712" rIns="93712" bIns="93712" anchor="t"/>
          <a:lstStyle/>
          <a:p>
            <a:pPr algn="r">
              <a:defRPr/>
            </a:pPr>
            <a:r>
              <a:rPr lang="ru" sz="24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Comfortaa"/>
              </a:rPr>
              <a:t>Качественное образование, </a:t>
            </a:r>
          </a:p>
          <a:p>
            <a:pPr algn="r">
              <a:defRPr/>
            </a:pPr>
            <a:r>
              <a:rPr lang="ru" sz="24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Comfortaa"/>
              </a:rPr>
              <a:t>доступное всем!</a:t>
            </a:r>
            <a:endParaRPr sz="2400" b="1" dirty="0">
              <a:solidFill>
                <a:srgbClr val="00206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Comfortaa"/>
            </a:endParaRPr>
          </a:p>
        </p:txBody>
      </p:sp>
      <p:grpSp>
        <p:nvGrpSpPr>
          <p:cNvPr id="12297" name="Группа 1"/>
          <p:cNvGrpSpPr>
            <a:grpSpLocks/>
          </p:cNvGrpSpPr>
          <p:nvPr/>
        </p:nvGrpSpPr>
        <p:grpSpPr bwMode="auto">
          <a:xfrm>
            <a:off x="1583499" y="1470087"/>
            <a:ext cx="8443771" cy="4398737"/>
            <a:chOff x="1037227" y="1115985"/>
            <a:chExt cx="7369006" cy="5190811"/>
          </a:xfrm>
        </p:grpSpPr>
        <p:sp>
          <p:nvSpPr>
            <p:cNvPr id="12298" name="Freeform 39"/>
            <p:cNvSpPr>
              <a:spLocks/>
            </p:cNvSpPr>
            <p:nvPr/>
          </p:nvSpPr>
          <p:spPr bwMode="auto">
            <a:xfrm>
              <a:off x="2896244" y="2393834"/>
              <a:ext cx="3609482" cy="3912962"/>
            </a:xfrm>
            <a:custGeom>
              <a:avLst/>
              <a:gdLst>
                <a:gd name="T0" fmla="*/ 129202 w 4437063"/>
                <a:gd name="T1" fmla="*/ 14352 h 4810125"/>
                <a:gd name="T2" fmla="*/ 281174 w 4437063"/>
                <a:gd name="T3" fmla="*/ 26388 h 4810125"/>
                <a:gd name="T4" fmla="*/ 264200 w 4437063"/>
                <a:gd name="T5" fmla="*/ 122473 h 4810125"/>
                <a:gd name="T6" fmla="*/ 227076 w 4437063"/>
                <a:gd name="T7" fmla="*/ 220773 h 4810125"/>
                <a:gd name="T8" fmla="*/ 254830 w 4437063"/>
                <a:gd name="T9" fmla="*/ 284527 h 4810125"/>
                <a:gd name="T10" fmla="*/ 286817 w 4437063"/>
                <a:gd name="T11" fmla="*/ 265189 h 4810125"/>
                <a:gd name="T12" fmla="*/ 331697 w 4437063"/>
                <a:gd name="T13" fmla="*/ 166587 h 4810125"/>
                <a:gd name="T14" fmla="*/ 409975 w 4437063"/>
                <a:gd name="T15" fmla="*/ 107465 h 4810125"/>
                <a:gd name="T16" fmla="*/ 431030 w 4437063"/>
                <a:gd name="T17" fmla="*/ 29309 h 4810125"/>
                <a:gd name="T18" fmla="*/ 409925 w 4437063"/>
                <a:gd name="T19" fmla="*/ 119200 h 4810125"/>
                <a:gd name="T20" fmla="*/ 335878 w 4437063"/>
                <a:gd name="T21" fmla="*/ 178270 h 4810125"/>
                <a:gd name="T22" fmla="*/ 299712 w 4437063"/>
                <a:gd name="T23" fmla="*/ 271534 h 4810125"/>
                <a:gd name="T24" fmla="*/ 279361 w 4437063"/>
                <a:gd name="T25" fmla="*/ 328138 h 4810125"/>
                <a:gd name="T26" fmla="*/ 349125 w 4437063"/>
                <a:gd name="T27" fmla="*/ 222133 h 4810125"/>
                <a:gd name="T28" fmla="*/ 471429 w 4437063"/>
                <a:gd name="T29" fmla="*/ 205816 h 4810125"/>
                <a:gd name="T30" fmla="*/ 541747 w 4437063"/>
                <a:gd name="T31" fmla="*/ 146041 h 4810125"/>
                <a:gd name="T32" fmla="*/ 526081 w 4437063"/>
                <a:gd name="T33" fmla="*/ 174141 h 4810125"/>
                <a:gd name="T34" fmla="*/ 448711 w 4437063"/>
                <a:gd name="T35" fmla="*/ 222434 h 4810125"/>
                <a:gd name="T36" fmla="*/ 356178 w 4437063"/>
                <a:gd name="T37" fmla="*/ 239103 h 4810125"/>
                <a:gd name="T38" fmla="*/ 310643 w 4437063"/>
                <a:gd name="T39" fmla="*/ 345964 h 4810125"/>
                <a:gd name="T40" fmla="*/ 402772 w 4437063"/>
                <a:gd name="T41" fmla="*/ 301398 h 4810125"/>
                <a:gd name="T42" fmla="*/ 460397 w 4437063"/>
                <a:gd name="T43" fmla="*/ 267354 h 4810125"/>
                <a:gd name="T44" fmla="*/ 441910 w 4437063"/>
                <a:gd name="T45" fmla="*/ 275210 h 4810125"/>
                <a:gd name="T46" fmla="*/ 390885 w 4437063"/>
                <a:gd name="T47" fmla="*/ 322850 h 4810125"/>
                <a:gd name="T48" fmla="*/ 403945 w 4437063"/>
                <a:gd name="T49" fmla="*/ 349196 h 4810125"/>
                <a:gd name="T50" fmla="*/ 486597 w 4437063"/>
                <a:gd name="T51" fmla="*/ 348792 h 4810125"/>
                <a:gd name="T52" fmla="*/ 483525 w 4437063"/>
                <a:gd name="T53" fmla="*/ 349094 h 4810125"/>
                <a:gd name="T54" fmla="*/ 400269 w 4437063"/>
                <a:gd name="T55" fmla="*/ 354685 h 4810125"/>
                <a:gd name="T56" fmla="*/ 338699 w 4437063"/>
                <a:gd name="T57" fmla="*/ 351151 h 4810125"/>
                <a:gd name="T58" fmla="*/ 292357 w 4437063"/>
                <a:gd name="T59" fmla="*/ 415359 h 4810125"/>
                <a:gd name="T60" fmla="*/ 236848 w 4437063"/>
                <a:gd name="T61" fmla="*/ 535313 h 4810125"/>
                <a:gd name="T62" fmla="*/ 226219 w 4437063"/>
                <a:gd name="T63" fmla="*/ 399647 h 4810125"/>
                <a:gd name="T64" fmla="*/ 124317 w 4437063"/>
                <a:gd name="T65" fmla="*/ 323051 h 4810125"/>
                <a:gd name="T66" fmla="*/ 32087 w 4437063"/>
                <a:gd name="T67" fmla="*/ 306484 h 4810125"/>
                <a:gd name="T68" fmla="*/ 6246 w 4437063"/>
                <a:gd name="T69" fmla="*/ 263628 h 4810125"/>
                <a:gd name="T70" fmla="*/ 51430 w 4437063"/>
                <a:gd name="T71" fmla="*/ 303764 h 4810125"/>
                <a:gd name="T72" fmla="*/ 169148 w 4437063"/>
                <a:gd name="T73" fmla="*/ 328893 h 4810125"/>
                <a:gd name="T74" fmla="*/ 204660 w 4437063"/>
                <a:gd name="T75" fmla="*/ 335037 h 4810125"/>
                <a:gd name="T76" fmla="*/ 97771 w 4437063"/>
                <a:gd name="T77" fmla="*/ 272240 h 4810125"/>
                <a:gd name="T78" fmla="*/ 13702 w 4437063"/>
                <a:gd name="T79" fmla="*/ 252750 h 4810125"/>
                <a:gd name="T80" fmla="*/ 35311 w 4437063"/>
                <a:gd name="T81" fmla="*/ 260405 h 4810125"/>
                <a:gd name="T82" fmla="*/ 147085 w 4437063"/>
                <a:gd name="T83" fmla="*/ 273751 h 4810125"/>
                <a:gd name="T84" fmla="*/ 231055 w 4437063"/>
                <a:gd name="T85" fmla="*/ 314944 h 4810125"/>
                <a:gd name="T86" fmla="*/ 157260 w 4437063"/>
                <a:gd name="T87" fmla="*/ 233815 h 4810125"/>
                <a:gd name="T88" fmla="*/ 53445 w 4437063"/>
                <a:gd name="T89" fmla="*/ 215284 h 4810125"/>
                <a:gd name="T90" fmla="*/ 67347 w 4437063"/>
                <a:gd name="T91" fmla="*/ 204558 h 4810125"/>
                <a:gd name="T92" fmla="*/ 152828 w 4437063"/>
                <a:gd name="T93" fmla="*/ 213320 h 4810125"/>
                <a:gd name="T94" fmla="*/ 149503 w 4437063"/>
                <a:gd name="T95" fmla="*/ 160443 h 4810125"/>
                <a:gd name="T96" fmla="*/ 116812 w 4437063"/>
                <a:gd name="T97" fmla="*/ 92106 h 4810125"/>
                <a:gd name="T98" fmla="*/ 98225 w 4437063"/>
                <a:gd name="T99" fmla="*/ 53531 h 4810125"/>
                <a:gd name="T100" fmla="*/ 150360 w 4437063"/>
                <a:gd name="T101" fmla="*/ 118947 h 4810125"/>
                <a:gd name="T102" fmla="*/ 178467 w 4437063"/>
                <a:gd name="T103" fmla="*/ 218306 h 4810125"/>
                <a:gd name="T104" fmla="*/ 204459 w 4437063"/>
                <a:gd name="T105" fmla="*/ 214578 h 4810125"/>
                <a:gd name="T106" fmla="*/ 204559 w 4437063"/>
                <a:gd name="T107" fmla="*/ 112955 h 4810125"/>
                <a:gd name="T108" fmla="*/ 181086 w 4437063"/>
                <a:gd name="T109" fmla="*/ 39984 h 4810125"/>
                <a:gd name="T110" fmla="*/ 147538 w 4437063"/>
                <a:gd name="T111" fmla="*/ 16467 h 4810125"/>
                <a:gd name="T112" fmla="*/ 209194 w 4437063"/>
                <a:gd name="T113" fmla="*/ 65215 h 4810125"/>
                <a:gd name="T114" fmla="*/ 208388 w 4437063"/>
                <a:gd name="T115" fmla="*/ 143270 h 4810125"/>
                <a:gd name="T116" fmla="*/ 215642 w 4437063"/>
                <a:gd name="T117" fmla="*/ 185975 h 4810125"/>
                <a:gd name="T118" fmla="*/ 253318 w 4437063"/>
                <a:gd name="T119" fmla="*/ 117840 h 4810125"/>
                <a:gd name="T120" fmla="*/ 291048 w 4437063"/>
                <a:gd name="T121" fmla="*/ 10525 h 4810125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4437063"/>
                <a:gd name="T184" fmla="*/ 0 h 4810125"/>
                <a:gd name="T185" fmla="*/ 4437063 w 4437063"/>
                <a:gd name="T186" fmla="*/ 4810125 h 4810125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4437063" h="4810125">
                  <a:moveTo>
                    <a:pt x="4437063" y="1081703"/>
                  </a:moveTo>
                  <a:lnTo>
                    <a:pt x="4429592" y="1082685"/>
                  </a:lnTo>
                  <a:lnTo>
                    <a:pt x="4431507" y="1082099"/>
                  </a:lnTo>
                  <a:lnTo>
                    <a:pt x="4437063" y="1081703"/>
                  </a:lnTo>
                  <a:close/>
                  <a:moveTo>
                    <a:pt x="717614" y="207531"/>
                  </a:moveTo>
                  <a:lnTo>
                    <a:pt x="721403" y="232026"/>
                  </a:lnTo>
                  <a:lnTo>
                    <a:pt x="718408" y="217055"/>
                  </a:lnTo>
                  <a:lnTo>
                    <a:pt x="717614" y="207531"/>
                  </a:lnTo>
                  <a:close/>
                  <a:moveTo>
                    <a:pt x="1031570" y="111900"/>
                  </a:moveTo>
                  <a:lnTo>
                    <a:pt x="1043178" y="113447"/>
                  </a:lnTo>
                  <a:lnTo>
                    <a:pt x="1020457" y="113884"/>
                  </a:lnTo>
                  <a:lnTo>
                    <a:pt x="1016885" y="113884"/>
                  </a:lnTo>
                  <a:lnTo>
                    <a:pt x="1018075" y="113091"/>
                  </a:lnTo>
                  <a:lnTo>
                    <a:pt x="1031570" y="111900"/>
                  </a:lnTo>
                  <a:close/>
                  <a:moveTo>
                    <a:pt x="2559676" y="0"/>
                  </a:moveTo>
                  <a:lnTo>
                    <a:pt x="2574759" y="1190"/>
                  </a:lnTo>
                  <a:lnTo>
                    <a:pt x="2563248" y="1587"/>
                  </a:lnTo>
                  <a:lnTo>
                    <a:pt x="2494583" y="11904"/>
                  </a:lnTo>
                  <a:lnTo>
                    <a:pt x="2435443" y="27380"/>
                  </a:lnTo>
                  <a:lnTo>
                    <a:pt x="2404484" y="39681"/>
                  </a:lnTo>
                  <a:lnTo>
                    <a:pt x="2387020" y="47617"/>
                  </a:lnTo>
                  <a:lnTo>
                    <a:pt x="2351298" y="68648"/>
                  </a:lnTo>
                  <a:lnTo>
                    <a:pt x="2315576" y="95631"/>
                  </a:lnTo>
                  <a:lnTo>
                    <a:pt x="2279854" y="128169"/>
                  </a:lnTo>
                  <a:lnTo>
                    <a:pt x="2246514" y="165866"/>
                  </a:lnTo>
                  <a:lnTo>
                    <a:pt x="2215555" y="207928"/>
                  </a:lnTo>
                  <a:lnTo>
                    <a:pt x="2188962" y="253561"/>
                  </a:lnTo>
                  <a:lnTo>
                    <a:pt x="2167131" y="303559"/>
                  </a:lnTo>
                  <a:lnTo>
                    <a:pt x="2158399" y="329352"/>
                  </a:lnTo>
                  <a:lnTo>
                    <a:pt x="2151652" y="355144"/>
                  </a:lnTo>
                  <a:lnTo>
                    <a:pt x="2144111" y="411491"/>
                  </a:lnTo>
                  <a:lnTo>
                    <a:pt x="2140538" y="506726"/>
                  </a:lnTo>
                  <a:lnTo>
                    <a:pt x="2140935" y="610690"/>
                  </a:lnTo>
                  <a:lnTo>
                    <a:pt x="2139348" y="681719"/>
                  </a:lnTo>
                  <a:lnTo>
                    <a:pt x="2134982" y="751954"/>
                  </a:lnTo>
                  <a:lnTo>
                    <a:pt x="2124662" y="820999"/>
                  </a:lnTo>
                  <a:lnTo>
                    <a:pt x="2115930" y="853934"/>
                  </a:lnTo>
                  <a:lnTo>
                    <a:pt x="2104023" y="895996"/>
                  </a:lnTo>
                  <a:lnTo>
                    <a:pt x="2081796" y="965041"/>
                  </a:lnTo>
                  <a:lnTo>
                    <a:pt x="2060759" y="1020197"/>
                  </a:lnTo>
                  <a:lnTo>
                    <a:pt x="2039326" y="1067417"/>
                  </a:lnTo>
                  <a:lnTo>
                    <a:pt x="2003207" y="1132494"/>
                  </a:lnTo>
                  <a:lnTo>
                    <a:pt x="1941289" y="1237649"/>
                  </a:lnTo>
                  <a:lnTo>
                    <a:pt x="1900804" y="1312249"/>
                  </a:lnTo>
                  <a:lnTo>
                    <a:pt x="1880562" y="1349549"/>
                  </a:lnTo>
                  <a:lnTo>
                    <a:pt x="1847618" y="1420578"/>
                  </a:lnTo>
                  <a:lnTo>
                    <a:pt x="1822613" y="1485258"/>
                  </a:lnTo>
                  <a:lnTo>
                    <a:pt x="1804752" y="1544779"/>
                  </a:lnTo>
                  <a:lnTo>
                    <a:pt x="1792845" y="1599142"/>
                  </a:lnTo>
                  <a:lnTo>
                    <a:pt x="1787288" y="1649537"/>
                  </a:lnTo>
                  <a:lnTo>
                    <a:pt x="1786097" y="1696361"/>
                  </a:lnTo>
                  <a:lnTo>
                    <a:pt x="1789273" y="1739613"/>
                  </a:lnTo>
                  <a:lnTo>
                    <a:pt x="1796417" y="1780484"/>
                  </a:lnTo>
                  <a:lnTo>
                    <a:pt x="1806737" y="1819371"/>
                  </a:lnTo>
                  <a:lnTo>
                    <a:pt x="1826185" y="1874925"/>
                  </a:lnTo>
                  <a:lnTo>
                    <a:pt x="1856747" y="1946747"/>
                  </a:lnTo>
                  <a:lnTo>
                    <a:pt x="1888103" y="2020157"/>
                  </a:lnTo>
                  <a:lnTo>
                    <a:pt x="1901201" y="2059044"/>
                  </a:lnTo>
                  <a:lnTo>
                    <a:pt x="1907949" y="2078488"/>
                  </a:lnTo>
                  <a:lnTo>
                    <a:pt x="1922238" y="2113804"/>
                  </a:lnTo>
                  <a:lnTo>
                    <a:pt x="1937320" y="2146343"/>
                  </a:lnTo>
                  <a:lnTo>
                    <a:pt x="1953594" y="2175310"/>
                  </a:lnTo>
                  <a:lnTo>
                    <a:pt x="1971454" y="2200705"/>
                  </a:lnTo>
                  <a:lnTo>
                    <a:pt x="1989315" y="2222927"/>
                  </a:lnTo>
                  <a:lnTo>
                    <a:pt x="2007970" y="2241974"/>
                  </a:lnTo>
                  <a:lnTo>
                    <a:pt x="2026228" y="2257449"/>
                  </a:lnTo>
                  <a:lnTo>
                    <a:pt x="2045280" y="2269750"/>
                  </a:lnTo>
                  <a:lnTo>
                    <a:pt x="2063935" y="2278480"/>
                  </a:lnTo>
                  <a:lnTo>
                    <a:pt x="2082589" y="2283639"/>
                  </a:lnTo>
                  <a:lnTo>
                    <a:pt x="2100847" y="2285623"/>
                  </a:lnTo>
                  <a:lnTo>
                    <a:pt x="2117915" y="2284035"/>
                  </a:lnTo>
                  <a:lnTo>
                    <a:pt x="2134982" y="2278877"/>
                  </a:lnTo>
                  <a:lnTo>
                    <a:pt x="2150461" y="2270147"/>
                  </a:lnTo>
                  <a:lnTo>
                    <a:pt x="2165147" y="2258640"/>
                  </a:lnTo>
                  <a:lnTo>
                    <a:pt x="2171894" y="2250703"/>
                  </a:lnTo>
                  <a:lnTo>
                    <a:pt x="2195709" y="2221340"/>
                  </a:lnTo>
                  <a:lnTo>
                    <a:pt x="2227462" y="2170548"/>
                  </a:lnTo>
                  <a:lnTo>
                    <a:pt x="2260009" y="2089599"/>
                  </a:lnTo>
                  <a:lnTo>
                    <a:pt x="2286602" y="2008650"/>
                  </a:lnTo>
                  <a:lnTo>
                    <a:pt x="2305256" y="1951509"/>
                  </a:lnTo>
                  <a:lnTo>
                    <a:pt x="2330262" y="1866195"/>
                  </a:lnTo>
                  <a:lnTo>
                    <a:pt x="2352489" y="1790404"/>
                  </a:lnTo>
                  <a:lnTo>
                    <a:pt x="2385829" y="1696757"/>
                  </a:lnTo>
                  <a:lnTo>
                    <a:pt x="2412819" y="1632077"/>
                  </a:lnTo>
                  <a:lnTo>
                    <a:pt x="2440603" y="1566207"/>
                  </a:lnTo>
                  <a:lnTo>
                    <a:pt x="2475531" y="1492797"/>
                  </a:lnTo>
                  <a:lnTo>
                    <a:pt x="2497361" y="1453116"/>
                  </a:lnTo>
                  <a:lnTo>
                    <a:pt x="2519191" y="1418991"/>
                  </a:lnTo>
                  <a:lnTo>
                    <a:pt x="2542212" y="1388833"/>
                  </a:lnTo>
                  <a:lnTo>
                    <a:pt x="2581506" y="1344390"/>
                  </a:lnTo>
                  <a:lnTo>
                    <a:pt x="2613656" y="1312646"/>
                  </a:lnTo>
                  <a:lnTo>
                    <a:pt x="2635883" y="1291615"/>
                  </a:lnTo>
                  <a:lnTo>
                    <a:pt x="2682321" y="1254712"/>
                  </a:lnTo>
                  <a:lnTo>
                    <a:pt x="2730744" y="1221776"/>
                  </a:lnTo>
                  <a:lnTo>
                    <a:pt x="2781152" y="1191619"/>
                  </a:lnTo>
                  <a:lnTo>
                    <a:pt x="2858550" y="1148763"/>
                  </a:lnTo>
                  <a:lnTo>
                    <a:pt x="2939520" y="1102337"/>
                  </a:lnTo>
                  <a:lnTo>
                    <a:pt x="2993896" y="1066624"/>
                  </a:lnTo>
                  <a:lnTo>
                    <a:pt x="3021680" y="1047180"/>
                  </a:lnTo>
                  <a:lnTo>
                    <a:pt x="3049067" y="1026546"/>
                  </a:lnTo>
                  <a:lnTo>
                    <a:pt x="3100665" y="984485"/>
                  </a:lnTo>
                  <a:lnTo>
                    <a:pt x="3147898" y="940438"/>
                  </a:lnTo>
                  <a:lnTo>
                    <a:pt x="3191161" y="894012"/>
                  </a:lnTo>
                  <a:lnTo>
                    <a:pt x="3230455" y="846791"/>
                  </a:lnTo>
                  <a:lnTo>
                    <a:pt x="3266177" y="798381"/>
                  </a:lnTo>
                  <a:lnTo>
                    <a:pt x="3297930" y="748383"/>
                  </a:lnTo>
                  <a:lnTo>
                    <a:pt x="3325714" y="697591"/>
                  </a:lnTo>
                  <a:lnTo>
                    <a:pt x="3337621" y="671799"/>
                  </a:lnTo>
                  <a:lnTo>
                    <a:pt x="3343971" y="658307"/>
                  </a:lnTo>
                  <a:lnTo>
                    <a:pt x="3354291" y="628943"/>
                  </a:lnTo>
                  <a:lnTo>
                    <a:pt x="3366992" y="579739"/>
                  </a:lnTo>
                  <a:lnTo>
                    <a:pt x="3379693" y="506726"/>
                  </a:lnTo>
                  <a:lnTo>
                    <a:pt x="3388029" y="431729"/>
                  </a:lnTo>
                  <a:lnTo>
                    <a:pt x="3394379" y="326177"/>
                  </a:lnTo>
                  <a:lnTo>
                    <a:pt x="3395173" y="231737"/>
                  </a:lnTo>
                  <a:lnTo>
                    <a:pt x="3395173" y="221816"/>
                  </a:lnTo>
                  <a:lnTo>
                    <a:pt x="3396364" y="230943"/>
                  </a:lnTo>
                  <a:lnTo>
                    <a:pt x="3403905" y="321019"/>
                  </a:lnTo>
                  <a:lnTo>
                    <a:pt x="3407080" y="423396"/>
                  </a:lnTo>
                  <a:lnTo>
                    <a:pt x="3405493" y="497599"/>
                  </a:lnTo>
                  <a:lnTo>
                    <a:pt x="3399539" y="571009"/>
                  </a:lnTo>
                  <a:lnTo>
                    <a:pt x="3390013" y="622594"/>
                  </a:lnTo>
                  <a:lnTo>
                    <a:pt x="3382075" y="653942"/>
                  </a:lnTo>
                  <a:lnTo>
                    <a:pt x="3377312" y="668624"/>
                  </a:lnTo>
                  <a:lnTo>
                    <a:pt x="3366992" y="697194"/>
                  </a:lnTo>
                  <a:lnTo>
                    <a:pt x="3344765" y="749970"/>
                  </a:lnTo>
                  <a:lnTo>
                    <a:pt x="3320157" y="800365"/>
                  </a:lnTo>
                  <a:lnTo>
                    <a:pt x="3292770" y="848379"/>
                  </a:lnTo>
                  <a:lnTo>
                    <a:pt x="3263002" y="894012"/>
                  </a:lnTo>
                  <a:lnTo>
                    <a:pt x="3230058" y="939248"/>
                  </a:lnTo>
                  <a:lnTo>
                    <a:pt x="3193542" y="984088"/>
                  </a:lnTo>
                  <a:lnTo>
                    <a:pt x="3153454" y="1028927"/>
                  </a:lnTo>
                  <a:lnTo>
                    <a:pt x="3131227" y="1051942"/>
                  </a:lnTo>
                  <a:lnTo>
                    <a:pt x="3109397" y="1074163"/>
                  </a:lnTo>
                  <a:lnTo>
                    <a:pt x="3062959" y="1113051"/>
                  </a:lnTo>
                  <a:lnTo>
                    <a:pt x="3014933" y="1147176"/>
                  </a:lnTo>
                  <a:lnTo>
                    <a:pt x="2964128" y="1178921"/>
                  </a:lnTo>
                  <a:lnTo>
                    <a:pt x="2882761" y="1226935"/>
                  </a:lnTo>
                  <a:lnTo>
                    <a:pt x="2793456" y="1283679"/>
                  </a:lnTo>
                  <a:lnTo>
                    <a:pt x="2729554" y="1329709"/>
                  </a:lnTo>
                  <a:lnTo>
                    <a:pt x="2695816" y="1356295"/>
                  </a:lnTo>
                  <a:lnTo>
                    <a:pt x="2679146" y="1370580"/>
                  </a:lnTo>
                  <a:lnTo>
                    <a:pt x="2646599" y="1404706"/>
                  </a:lnTo>
                  <a:lnTo>
                    <a:pt x="2616434" y="1443990"/>
                  </a:lnTo>
                  <a:lnTo>
                    <a:pt x="2588650" y="1486845"/>
                  </a:lnTo>
                  <a:lnTo>
                    <a:pt x="2562454" y="1533272"/>
                  </a:lnTo>
                  <a:lnTo>
                    <a:pt x="2538243" y="1582079"/>
                  </a:lnTo>
                  <a:lnTo>
                    <a:pt x="2505299" y="1656283"/>
                  </a:lnTo>
                  <a:lnTo>
                    <a:pt x="2469974" y="1752311"/>
                  </a:lnTo>
                  <a:lnTo>
                    <a:pt x="2442587" y="1837228"/>
                  </a:lnTo>
                  <a:lnTo>
                    <a:pt x="2417185" y="1928891"/>
                  </a:lnTo>
                  <a:lnTo>
                    <a:pt x="2414407" y="1942779"/>
                  </a:lnTo>
                  <a:lnTo>
                    <a:pt x="2409247" y="1973730"/>
                  </a:lnTo>
                  <a:lnTo>
                    <a:pt x="2396546" y="2032061"/>
                  </a:lnTo>
                  <a:lnTo>
                    <a:pt x="2380669" y="2087218"/>
                  </a:lnTo>
                  <a:lnTo>
                    <a:pt x="2361618" y="2139597"/>
                  </a:lnTo>
                  <a:lnTo>
                    <a:pt x="2338994" y="2191182"/>
                  </a:lnTo>
                  <a:lnTo>
                    <a:pt x="2313195" y="2241974"/>
                  </a:lnTo>
                  <a:lnTo>
                    <a:pt x="2269534" y="2319352"/>
                  </a:lnTo>
                  <a:lnTo>
                    <a:pt x="2235797" y="2373714"/>
                  </a:lnTo>
                  <a:lnTo>
                    <a:pt x="2219127" y="2400301"/>
                  </a:lnTo>
                  <a:lnTo>
                    <a:pt x="2195709" y="2450299"/>
                  </a:lnTo>
                  <a:lnTo>
                    <a:pt x="2181817" y="2493551"/>
                  </a:lnTo>
                  <a:lnTo>
                    <a:pt x="2174673" y="2531248"/>
                  </a:lnTo>
                  <a:lnTo>
                    <a:pt x="2173482" y="2561405"/>
                  </a:lnTo>
                  <a:lnTo>
                    <a:pt x="2175070" y="2584420"/>
                  </a:lnTo>
                  <a:lnTo>
                    <a:pt x="2180230" y="2606642"/>
                  </a:lnTo>
                  <a:lnTo>
                    <a:pt x="2181817" y="2609419"/>
                  </a:lnTo>
                  <a:lnTo>
                    <a:pt x="2201266" y="2585611"/>
                  </a:lnTo>
                  <a:lnTo>
                    <a:pt x="2314385" y="2441172"/>
                  </a:lnTo>
                  <a:lnTo>
                    <a:pt x="2401706" y="2320542"/>
                  </a:lnTo>
                  <a:lnTo>
                    <a:pt x="2442190" y="2260624"/>
                  </a:lnTo>
                  <a:lnTo>
                    <a:pt x="2472356" y="2212610"/>
                  </a:lnTo>
                  <a:lnTo>
                    <a:pt x="2516016" y="2137613"/>
                  </a:lnTo>
                  <a:lnTo>
                    <a:pt x="2562454" y="2045156"/>
                  </a:lnTo>
                  <a:lnTo>
                    <a:pt x="2594207" y="1975714"/>
                  </a:lnTo>
                  <a:lnTo>
                    <a:pt x="2606115" y="1951509"/>
                  </a:lnTo>
                  <a:lnTo>
                    <a:pt x="2631914" y="1905082"/>
                  </a:lnTo>
                  <a:lnTo>
                    <a:pt x="2659697" y="1861433"/>
                  </a:lnTo>
                  <a:lnTo>
                    <a:pt x="2689466" y="1820165"/>
                  </a:lnTo>
                  <a:lnTo>
                    <a:pt x="2720425" y="1783262"/>
                  </a:lnTo>
                  <a:lnTo>
                    <a:pt x="2750987" y="1750327"/>
                  </a:lnTo>
                  <a:lnTo>
                    <a:pt x="2781549" y="1722153"/>
                  </a:lnTo>
                  <a:lnTo>
                    <a:pt x="2811317" y="1699535"/>
                  </a:lnTo>
                  <a:lnTo>
                    <a:pt x="2825209" y="1690805"/>
                  </a:lnTo>
                  <a:lnTo>
                    <a:pt x="2840292" y="1682869"/>
                  </a:lnTo>
                  <a:lnTo>
                    <a:pt x="2881968" y="1670568"/>
                  </a:lnTo>
                  <a:lnTo>
                    <a:pt x="2934757" y="1662235"/>
                  </a:lnTo>
                  <a:lnTo>
                    <a:pt x="2995087" y="1656680"/>
                  </a:lnTo>
                  <a:lnTo>
                    <a:pt x="3161393" y="1651521"/>
                  </a:lnTo>
                  <a:lnTo>
                    <a:pt x="3277291" y="1651521"/>
                  </a:lnTo>
                  <a:lnTo>
                    <a:pt x="3375724" y="1651124"/>
                  </a:lnTo>
                  <a:lnTo>
                    <a:pt x="3522184" y="1646363"/>
                  </a:lnTo>
                  <a:lnTo>
                    <a:pt x="3641257" y="1633665"/>
                  </a:lnTo>
                  <a:lnTo>
                    <a:pt x="3714686" y="1621760"/>
                  </a:lnTo>
                  <a:lnTo>
                    <a:pt x="3727784" y="1619776"/>
                  </a:lnTo>
                  <a:lnTo>
                    <a:pt x="3754774" y="1611840"/>
                  </a:lnTo>
                  <a:lnTo>
                    <a:pt x="3800022" y="1594380"/>
                  </a:lnTo>
                  <a:lnTo>
                    <a:pt x="3865909" y="1559461"/>
                  </a:lnTo>
                  <a:lnTo>
                    <a:pt x="3934971" y="1512241"/>
                  </a:lnTo>
                  <a:lnTo>
                    <a:pt x="3969899" y="1484464"/>
                  </a:lnTo>
                  <a:lnTo>
                    <a:pt x="3991333" y="1465814"/>
                  </a:lnTo>
                  <a:lnTo>
                    <a:pt x="4034199" y="1424149"/>
                  </a:lnTo>
                  <a:lnTo>
                    <a:pt x="4095323" y="1356692"/>
                  </a:lnTo>
                  <a:lnTo>
                    <a:pt x="4169149" y="1266219"/>
                  </a:lnTo>
                  <a:lnTo>
                    <a:pt x="4231067" y="1189238"/>
                  </a:lnTo>
                  <a:lnTo>
                    <a:pt x="4256469" y="1161858"/>
                  </a:lnTo>
                  <a:lnTo>
                    <a:pt x="4268773" y="1150747"/>
                  </a:lnTo>
                  <a:lnTo>
                    <a:pt x="4296953" y="1130510"/>
                  </a:lnTo>
                  <a:lnTo>
                    <a:pt x="4327119" y="1115035"/>
                  </a:lnTo>
                  <a:lnTo>
                    <a:pt x="4356887" y="1102733"/>
                  </a:lnTo>
                  <a:lnTo>
                    <a:pt x="4421981" y="1083687"/>
                  </a:lnTo>
                  <a:lnTo>
                    <a:pt x="4429592" y="1082685"/>
                  </a:lnTo>
                  <a:lnTo>
                    <a:pt x="4392609" y="1094004"/>
                  </a:lnTo>
                  <a:lnTo>
                    <a:pt x="4355299" y="1112257"/>
                  </a:lnTo>
                  <a:lnTo>
                    <a:pt x="4333469" y="1126145"/>
                  </a:lnTo>
                  <a:lnTo>
                    <a:pt x="4322356" y="1134081"/>
                  </a:lnTo>
                  <a:lnTo>
                    <a:pt x="4297747" y="1157890"/>
                  </a:lnTo>
                  <a:lnTo>
                    <a:pt x="4256469" y="1206698"/>
                  </a:lnTo>
                  <a:lnTo>
                    <a:pt x="4199314" y="1287250"/>
                  </a:lnTo>
                  <a:lnTo>
                    <a:pt x="4145334" y="1372167"/>
                  </a:lnTo>
                  <a:lnTo>
                    <a:pt x="4122313" y="1411054"/>
                  </a:lnTo>
                  <a:lnTo>
                    <a:pt x="4100086" y="1446371"/>
                  </a:lnTo>
                  <a:lnTo>
                    <a:pt x="4054838" y="1508273"/>
                  </a:lnTo>
                  <a:lnTo>
                    <a:pt x="4008400" y="1559461"/>
                  </a:lnTo>
                  <a:lnTo>
                    <a:pt x="3959580" y="1604698"/>
                  </a:lnTo>
                  <a:lnTo>
                    <a:pt x="3933781" y="1625332"/>
                  </a:lnTo>
                  <a:lnTo>
                    <a:pt x="3919889" y="1635649"/>
                  </a:lnTo>
                  <a:lnTo>
                    <a:pt x="3882976" y="1657076"/>
                  </a:lnTo>
                  <a:lnTo>
                    <a:pt x="3834950" y="1679298"/>
                  </a:lnTo>
                  <a:lnTo>
                    <a:pt x="3775810" y="1701122"/>
                  </a:lnTo>
                  <a:lnTo>
                    <a:pt x="3705954" y="1720963"/>
                  </a:lnTo>
                  <a:lnTo>
                    <a:pt x="3626175" y="1738819"/>
                  </a:lnTo>
                  <a:lnTo>
                    <a:pt x="3535679" y="1752707"/>
                  </a:lnTo>
                  <a:lnTo>
                    <a:pt x="3434864" y="1762231"/>
                  </a:lnTo>
                  <a:lnTo>
                    <a:pt x="3380487" y="1764215"/>
                  </a:lnTo>
                  <a:lnTo>
                    <a:pt x="3278084" y="1766596"/>
                  </a:lnTo>
                  <a:lnTo>
                    <a:pt x="3137975" y="1765802"/>
                  </a:lnTo>
                  <a:lnTo>
                    <a:pt x="3064546" y="1767786"/>
                  </a:lnTo>
                  <a:lnTo>
                    <a:pt x="3020886" y="1773342"/>
                  </a:lnTo>
                  <a:lnTo>
                    <a:pt x="2976432" y="1784452"/>
                  </a:lnTo>
                  <a:lnTo>
                    <a:pt x="2927612" y="1801118"/>
                  </a:lnTo>
                  <a:lnTo>
                    <a:pt x="2898638" y="1813419"/>
                  </a:lnTo>
                  <a:lnTo>
                    <a:pt x="2884349" y="1820165"/>
                  </a:lnTo>
                  <a:lnTo>
                    <a:pt x="2856565" y="1837625"/>
                  </a:lnTo>
                  <a:lnTo>
                    <a:pt x="2830766" y="1858656"/>
                  </a:lnTo>
                  <a:lnTo>
                    <a:pt x="2806554" y="1884051"/>
                  </a:lnTo>
                  <a:lnTo>
                    <a:pt x="2773214" y="1926113"/>
                  </a:lnTo>
                  <a:lnTo>
                    <a:pt x="2732729" y="1991984"/>
                  </a:lnTo>
                  <a:lnTo>
                    <a:pt x="2678749" y="2099916"/>
                  </a:lnTo>
                  <a:lnTo>
                    <a:pt x="2628738" y="2210229"/>
                  </a:lnTo>
                  <a:lnTo>
                    <a:pt x="2596192" y="2278480"/>
                  </a:lnTo>
                  <a:lnTo>
                    <a:pt x="2579522" y="2309828"/>
                  </a:lnTo>
                  <a:lnTo>
                    <a:pt x="2532686" y="2393158"/>
                  </a:lnTo>
                  <a:lnTo>
                    <a:pt x="2461639" y="2515772"/>
                  </a:lnTo>
                  <a:lnTo>
                    <a:pt x="2401706" y="2610213"/>
                  </a:lnTo>
                  <a:lnTo>
                    <a:pt x="2335025" y="2709019"/>
                  </a:lnTo>
                  <a:lnTo>
                    <a:pt x="2291364" y="2771318"/>
                  </a:lnTo>
                  <a:lnTo>
                    <a:pt x="2312004" y="2766953"/>
                  </a:lnTo>
                  <a:lnTo>
                    <a:pt x="2447747" y="2726082"/>
                  </a:lnTo>
                  <a:lnTo>
                    <a:pt x="2540227" y="2690369"/>
                  </a:lnTo>
                  <a:lnTo>
                    <a:pt x="2607305" y="2660608"/>
                  </a:lnTo>
                  <a:lnTo>
                    <a:pt x="2641440" y="2643545"/>
                  </a:lnTo>
                  <a:lnTo>
                    <a:pt x="2681131" y="2624101"/>
                  </a:lnTo>
                  <a:lnTo>
                    <a:pt x="2752178" y="2591563"/>
                  </a:lnTo>
                  <a:lnTo>
                    <a:pt x="2842673" y="2554263"/>
                  </a:lnTo>
                  <a:lnTo>
                    <a:pt x="2941107" y="2516566"/>
                  </a:lnTo>
                  <a:lnTo>
                    <a:pt x="3006201" y="2487996"/>
                  </a:lnTo>
                  <a:lnTo>
                    <a:pt x="3049067" y="2465377"/>
                  </a:lnTo>
                  <a:lnTo>
                    <a:pt x="3070500" y="2451886"/>
                  </a:lnTo>
                  <a:lnTo>
                    <a:pt x="3096696" y="2435220"/>
                  </a:lnTo>
                  <a:lnTo>
                    <a:pt x="3139563" y="2403872"/>
                  </a:lnTo>
                  <a:lnTo>
                    <a:pt x="3173697" y="2374905"/>
                  </a:lnTo>
                  <a:lnTo>
                    <a:pt x="3199893" y="2347922"/>
                  </a:lnTo>
                  <a:lnTo>
                    <a:pt x="3231249" y="2309431"/>
                  </a:lnTo>
                  <a:lnTo>
                    <a:pt x="3266574" y="2263005"/>
                  </a:lnTo>
                  <a:lnTo>
                    <a:pt x="3287213" y="2241180"/>
                  </a:lnTo>
                  <a:lnTo>
                    <a:pt x="3298724" y="2229673"/>
                  </a:lnTo>
                  <a:lnTo>
                    <a:pt x="3324920" y="2207054"/>
                  </a:lnTo>
                  <a:lnTo>
                    <a:pt x="3356276" y="2184833"/>
                  </a:lnTo>
                  <a:lnTo>
                    <a:pt x="3391998" y="2163802"/>
                  </a:lnTo>
                  <a:lnTo>
                    <a:pt x="3433276" y="2144755"/>
                  </a:lnTo>
                  <a:lnTo>
                    <a:pt x="3481303" y="2128883"/>
                  </a:lnTo>
                  <a:lnTo>
                    <a:pt x="3534489" y="2116582"/>
                  </a:lnTo>
                  <a:lnTo>
                    <a:pt x="3594819" y="2108249"/>
                  </a:lnTo>
                  <a:lnTo>
                    <a:pt x="3627763" y="2106662"/>
                  </a:lnTo>
                  <a:lnTo>
                    <a:pt x="3658722" y="2105868"/>
                  </a:lnTo>
                  <a:lnTo>
                    <a:pt x="3713098" y="2107852"/>
                  </a:lnTo>
                  <a:lnTo>
                    <a:pt x="3757949" y="2113011"/>
                  </a:lnTo>
                  <a:lnTo>
                    <a:pt x="3794068" y="2120550"/>
                  </a:lnTo>
                  <a:lnTo>
                    <a:pt x="3834156" y="2132851"/>
                  </a:lnTo>
                  <a:lnTo>
                    <a:pt x="3859955" y="2145946"/>
                  </a:lnTo>
                  <a:lnTo>
                    <a:pt x="3861940" y="2147533"/>
                  </a:lnTo>
                  <a:lnTo>
                    <a:pt x="3853208" y="2146343"/>
                  </a:lnTo>
                  <a:lnTo>
                    <a:pt x="3765490" y="2141184"/>
                  </a:lnTo>
                  <a:lnTo>
                    <a:pt x="3667454" y="2141184"/>
                  </a:lnTo>
                  <a:lnTo>
                    <a:pt x="3597597" y="2145946"/>
                  </a:lnTo>
                  <a:lnTo>
                    <a:pt x="3528932" y="2156263"/>
                  </a:lnTo>
                  <a:lnTo>
                    <a:pt x="3482096" y="2168564"/>
                  </a:lnTo>
                  <a:lnTo>
                    <a:pt x="3453916" y="2178881"/>
                  </a:lnTo>
                  <a:lnTo>
                    <a:pt x="3441215" y="2185627"/>
                  </a:lnTo>
                  <a:lnTo>
                    <a:pt x="3417003" y="2198325"/>
                  </a:lnTo>
                  <a:lnTo>
                    <a:pt x="3376121" y="2228482"/>
                  </a:lnTo>
                  <a:lnTo>
                    <a:pt x="3342781" y="2261417"/>
                  </a:lnTo>
                  <a:lnTo>
                    <a:pt x="3313806" y="2296337"/>
                  </a:lnTo>
                  <a:lnTo>
                    <a:pt x="3276894" y="2351096"/>
                  </a:lnTo>
                  <a:lnTo>
                    <a:pt x="3240775" y="2403872"/>
                  </a:lnTo>
                  <a:lnTo>
                    <a:pt x="3213785" y="2436807"/>
                  </a:lnTo>
                  <a:lnTo>
                    <a:pt x="3198702" y="2451886"/>
                  </a:lnTo>
                  <a:lnTo>
                    <a:pt x="3180047" y="2469346"/>
                  </a:lnTo>
                  <a:lnTo>
                    <a:pt x="3141150" y="2501090"/>
                  </a:lnTo>
                  <a:lnTo>
                    <a:pt x="3080026" y="2543946"/>
                  </a:lnTo>
                  <a:lnTo>
                    <a:pt x="2949839" y="2618943"/>
                  </a:lnTo>
                  <a:lnTo>
                    <a:pt x="2888932" y="2652474"/>
                  </a:lnTo>
                  <a:lnTo>
                    <a:pt x="2891235" y="2657078"/>
                  </a:lnTo>
                  <a:lnTo>
                    <a:pt x="2896791" y="2664619"/>
                  </a:lnTo>
                  <a:lnTo>
                    <a:pt x="2915047" y="2681685"/>
                  </a:lnTo>
                  <a:lnTo>
                    <a:pt x="2940447" y="2697957"/>
                  </a:lnTo>
                  <a:lnTo>
                    <a:pt x="2973388" y="2713435"/>
                  </a:lnTo>
                  <a:lnTo>
                    <a:pt x="2992438" y="2720182"/>
                  </a:lnTo>
                  <a:lnTo>
                    <a:pt x="3012678" y="2725738"/>
                  </a:lnTo>
                  <a:lnTo>
                    <a:pt x="3056731" y="2736057"/>
                  </a:lnTo>
                  <a:lnTo>
                    <a:pt x="3105150" y="2744391"/>
                  </a:lnTo>
                  <a:lnTo>
                    <a:pt x="3156347" y="2749550"/>
                  </a:lnTo>
                  <a:lnTo>
                    <a:pt x="3182938" y="2751535"/>
                  </a:lnTo>
                  <a:lnTo>
                    <a:pt x="3209528" y="2752725"/>
                  </a:lnTo>
                  <a:lnTo>
                    <a:pt x="3264694" y="2751535"/>
                  </a:lnTo>
                  <a:lnTo>
                    <a:pt x="3292872" y="2749154"/>
                  </a:lnTo>
                  <a:lnTo>
                    <a:pt x="3350022" y="2744788"/>
                  </a:lnTo>
                  <a:lnTo>
                    <a:pt x="3408363" y="2737644"/>
                  </a:lnTo>
                  <a:lnTo>
                    <a:pt x="3465910" y="2730897"/>
                  </a:lnTo>
                  <a:lnTo>
                    <a:pt x="3581003" y="2719388"/>
                  </a:lnTo>
                  <a:lnTo>
                    <a:pt x="3636566" y="2716610"/>
                  </a:lnTo>
                  <a:lnTo>
                    <a:pt x="3664347" y="2715419"/>
                  </a:lnTo>
                  <a:lnTo>
                    <a:pt x="3717528" y="2718594"/>
                  </a:lnTo>
                  <a:lnTo>
                    <a:pt x="3767931" y="2726928"/>
                  </a:lnTo>
                  <a:lnTo>
                    <a:pt x="3813572" y="2739628"/>
                  </a:lnTo>
                  <a:lnTo>
                    <a:pt x="3834210" y="2748360"/>
                  </a:lnTo>
                  <a:lnTo>
                    <a:pt x="3854053" y="2757885"/>
                  </a:lnTo>
                  <a:lnTo>
                    <a:pt x="3888581" y="2777729"/>
                  </a:lnTo>
                  <a:lnTo>
                    <a:pt x="3931047" y="2808685"/>
                  </a:lnTo>
                  <a:lnTo>
                    <a:pt x="3952081" y="2826147"/>
                  </a:lnTo>
                  <a:lnTo>
                    <a:pt x="3984228" y="2855516"/>
                  </a:lnTo>
                  <a:lnTo>
                    <a:pt x="3990975" y="2862263"/>
                  </a:lnTo>
                  <a:lnTo>
                    <a:pt x="3983831" y="2855913"/>
                  </a:lnTo>
                  <a:lnTo>
                    <a:pt x="3949700" y="2828132"/>
                  </a:lnTo>
                  <a:lnTo>
                    <a:pt x="3928269" y="2811860"/>
                  </a:lnTo>
                  <a:lnTo>
                    <a:pt x="3885010" y="2783682"/>
                  </a:lnTo>
                  <a:lnTo>
                    <a:pt x="3850085" y="2765425"/>
                  </a:lnTo>
                  <a:lnTo>
                    <a:pt x="3830638" y="2757885"/>
                  </a:lnTo>
                  <a:lnTo>
                    <a:pt x="3810000" y="2750741"/>
                  </a:lnTo>
                  <a:lnTo>
                    <a:pt x="3765153" y="2740422"/>
                  </a:lnTo>
                  <a:lnTo>
                    <a:pt x="3716338" y="2734469"/>
                  </a:lnTo>
                  <a:lnTo>
                    <a:pt x="3664347" y="2734469"/>
                  </a:lnTo>
                  <a:lnTo>
                    <a:pt x="3637756" y="2737247"/>
                  </a:lnTo>
                  <a:lnTo>
                    <a:pt x="3582988" y="2742407"/>
                  </a:lnTo>
                  <a:lnTo>
                    <a:pt x="3469878" y="2759869"/>
                  </a:lnTo>
                  <a:lnTo>
                    <a:pt x="3412331" y="2769791"/>
                  </a:lnTo>
                  <a:lnTo>
                    <a:pt x="3354785" y="2779316"/>
                  </a:lnTo>
                  <a:lnTo>
                    <a:pt x="3296444" y="2786460"/>
                  </a:lnTo>
                  <a:lnTo>
                    <a:pt x="3267869" y="2790825"/>
                  </a:lnTo>
                  <a:lnTo>
                    <a:pt x="3210322" y="2795191"/>
                  </a:lnTo>
                  <a:lnTo>
                    <a:pt x="3181747" y="2794794"/>
                  </a:lnTo>
                  <a:lnTo>
                    <a:pt x="3153966" y="2794794"/>
                  </a:lnTo>
                  <a:lnTo>
                    <a:pt x="3099991" y="2791619"/>
                  </a:lnTo>
                  <a:lnTo>
                    <a:pt x="3048794" y="2786063"/>
                  </a:lnTo>
                  <a:lnTo>
                    <a:pt x="3000375" y="2777332"/>
                  </a:lnTo>
                  <a:lnTo>
                    <a:pt x="2977753" y="2771775"/>
                  </a:lnTo>
                  <a:lnTo>
                    <a:pt x="2955528" y="2765425"/>
                  </a:lnTo>
                  <a:lnTo>
                    <a:pt x="2915047" y="2749154"/>
                  </a:lnTo>
                  <a:lnTo>
                    <a:pt x="2880122" y="2728913"/>
                  </a:lnTo>
                  <a:lnTo>
                    <a:pt x="2851547" y="2705497"/>
                  </a:lnTo>
                  <a:lnTo>
                    <a:pt x="2841228" y="2692003"/>
                  </a:lnTo>
                  <a:lnTo>
                    <a:pt x="2834672" y="2681871"/>
                  </a:lnTo>
                  <a:lnTo>
                    <a:pt x="2809730" y="2695130"/>
                  </a:lnTo>
                  <a:lnTo>
                    <a:pt x="2726378" y="2736399"/>
                  </a:lnTo>
                  <a:lnTo>
                    <a:pt x="2668826" y="2766953"/>
                  </a:lnTo>
                  <a:lnTo>
                    <a:pt x="2609687" y="2804253"/>
                  </a:lnTo>
                  <a:lnTo>
                    <a:pt x="2550150" y="2849092"/>
                  </a:lnTo>
                  <a:lnTo>
                    <a:pt x="2506490" y="2889567"/>
                  </a:lnTo>
                  <a:lnTo>
                    <a:pt x="2477516" y="2920518"/>
                  </a:lnTo>
                  <a:lnTo>
                    <a:pt x="2448541" y="2954247"/>
                  </a:lnTo>
                  <a:lnTo>
                    <a:pt x="2421551" y="2991944"/>
                  </a:lnTo>
                  <a:lnTo>
                    <a:pt x="2407659" y="3011784"/>
                  </a:lnTo>
                  <a:lnTo>
                    <a:pt x="2393767" y="3034006"/>
                  </a:lnTo>
                  <a:lnTo>
                    <a:pt x="2368762" y="3079242"/>
                  </a:lnTo>
                  <a:lnTo>
                    <a:pt x="2347726" y="3126066"/>
                  </a:lnTo>
                  <a:lnTo>
                    <a:pt x="2329865" y="3174079"/>
                  </a:lnTo>
                  <a:lnTo>
                    <a:pt x="2315576" y="3222887"/>
                  </a:lnTo>
                  <a:lnTo>
                    <a:pt x="2303669" y="3272885"/>
                  </a:lnTo>
                  <a:lnTo>
                    <a:pt x="2290571" y="3348676"/>
                  </a:lnTo>
                  <a:lnTo>
                    <a:pt x="2281839" y="3452243"/>
                  </a:lnTo>
                  <a:lnTo>
                    <a:pt x="2279457" y="3557794"/>
                  </a:lnTo>
                  <a:lnTo>
                    <a:pt x="2284220" y="3716915"/>
                  </a:lnTo>
                  <a:lnTo>
                    <a:pt x="2289777" y="3822466"/>
                  </a:lnTo>
                  <a:lnTo>
                    <a:pt x="2293349" y="3878416"/>
                  </a:lnTo>
                  <a:lnTo>
                    <a:pt x="2307241" y="4016903"/>
                  </a:lnTo>
                  <a:lnTo>
                    <a:pt x="2337406" y="4258163"/>
                  </a:lnTo>
                  <a:lnTo>
                    <a:pt x="2407659" y="4721637"/>
                  </a:lnTo>
                  <a:lnTo>
                    <a:pt x="2422345" y="4810125"/>
                  </a:lnTo>
                  <a:lnTo>
                    <a:pt x="1739262" y="4810125"/>
                  </a:lnTo>
                  <a:lnTo>
                    <a:pt x="1857144" y="4274432"/>
                  </a:lnTo>
                  <a:lnTo>
                    <a:pt x="1866273" y="4218085"/>
                  </a:lnTo>
                  <a:lnTo>
                    <a:pt x="1908346" y="3914129"/>
                  </a:lnTo>
                  <a:lnTo>
                    <a:pt x="1926604" y="3748263"/>
                  </a:lnTo>
                  <a:lnTo>
                    <a:pt x="1934145" y="3649060"/>
                  </a:lnTo>
                  <a:lnTo>
                    <a:pt x="1935733" y="3606602"/>
                  </a:lnTo>
                  <a:lnTo>
                    <a:pt x="1936923" y="3565730"/>
                  </a:lnTo>
                  <a:lnTo>
                    <a:pt x="1933351" y="3491924"/>
                  </a:lnTo>
                  <a:lnTo>
                    <a:pt x="1923825" y="3424863"/>
                  </a:lnTo>
                  <a:lnTo>
                    <a:pt x="1909933" y="3365342"/>
                  </a:lnTo>
                  <a:lnTo>
                    <a:pt x="1891675" y="3312169"/>
                  </a:lnTo>
                  <a:lnTo>
                    <a:pt x="1869448" y="3264552"/>
                  </a:lnTo>
                  <a:lnTo>
                    <a:pt x="1843252" y="3222490"/>
                  </a:lnTo>
                  <a:lnTo>
                    <a:pt x="1814278" y="3184397"/>
                  </a:lnTo>
                  <a:lnTo>
                    <a:pt x="1782525" y="3149080"/>
                  </a:lnTo>
                  <a:lnTo>
                    <a:pt x="1749185" y="3117733"/>
                  </a:lnTo>
                  <a:lnTo>
                    <a:pt x="1695602" y="3074877"/>
                  </a:lnTo>
                  <a:lnTo>
                    <a:pt x="1621776" y="3021705"/>
                  </a:lnTo>
                  <a:lnTo>
                    <a:pt x="1548348" y="2968929"/>
                  </a:lnTo>
                  <a:lnTo>
                    <a:pt x="1513420" y="2940359"/>
                  </a:lnTo>
                  <a:lnTo>
                    <a:pt x="1448723" y="2884409"/>
                  </a:lnTo>
                  <a:lnTo>
                    <a:pt x="1346320" y="2793936"/>
                  </a:lnTo>
                  <a:lnTo>
                    <a:pt x="1275273" y="2733224"/>
                  </a:lnTo>
                  <a:lnTo>
                    <a:pt x="1200654" y="2674496"/>
                  </a:lnTo>
                  <a:lnTo>
                    <a:pt x="1123654" y="2620927"/>
                  </a:lnTo>
                  <a:lnTo>
                    <a:pt x="1062926" y="2585611"/>
                  </a:lnTo>
                  <a:lnTo>
                    <a:pt x="1021648" y="2563786"/>
                  </a:lnTo>
                  <a:lnTo>
                    <a:pt x="979575" y="2545533"/>
                  </a:lnTo>
                  <a:lnTo>
                    <a:pt x="935518" y="2529661"/>
                  </a:lnTo>
                  <a:lnTo>
                    <a:pt x="914085" y="2522915"/>
                  </a:lnTo>
                  <a:lnTo>
                    <a:pt x="871218" y="2511011"/>
                  </a:lnTo>
                  <a:lnTo>
                    <a:pt x="797790" y="2495932"/>
                  </a:lnTo>
                  <a:lnTo>
                    <a:pt x="735475" y="2489583"/>
                  </a:lnTo>
                  <a:lnTo>
                    <a:pt x="679908" y="2487996"/>
                  </a:lnTo>
                  <a:lnTo>
                    <a:pt x="601716" y="2488789"/>
                  </a:lnTo>
                  <a:lnTo>
                    <a:pt x="514793" y="2484821"/>
                  </a:lnTo>
                  <a:lnTo>
                    <a:pt x="446127" y="2474504"/>
                  </a:lnTo>
                  <a:lnTo>
                    <a:pt x="406436" y="2465377"/>
                  </a:lnTo>
                  <a:lnTo>
                    <a:pt x="369920" y="2455854"/>
                  </a:lnTo>
                  <a:lnTo>
                    <a:pt x="306415" y="2436410"/>
                  </a:lnTo>
                  <a:lnTo>
                    <a:pt x="252832" y="2414983"/>
                  </a:lnTo>
                  <a:lnTo>
                    <a:pt x="207584" y="2390777"/>
                  </a:lnTo>
                  <a:lnTo>
                    <a:pt x="170274" y="2364588"/>
                  </a:lnTo>
                  <a:lnTo>
                    <a:pt x="138125" y="2335224"/>
                  </a:lnTo>
                  <a:lnTo>
                    <a:pt x="111135" y="2303082"/>
                  </a:lnTo>
                  <a:lnTo>
                    <a:pt x="86923" y="2268163"/>
                  </a:lnTo>
                  <a:lnTo>
                    <a:pt x="75413" y="2249116"/>
                  </a:lnTo>
                  <a:lnTo>
                    <a:pt x="66681" y="2233244"/>
                  </a:lnTo>
                  <a:lnTo>
                    <a:pt x="53980" y="2201896"/>
                  </a:lnTo>
                  <a:lnTo>
                    <a:pt x="46835" y="2171738"/>
                  </a:lnTo>
                  <a:lnTo>
                    <a:pt x="43660" y="2143962"/>
                  </a:lnTo>
                  <a:lnTo>
                    <a:pt x="44057" y="2108646"/>
                  </a:lnTo>
                  <a:lnTo>
                    <a:pt x="48423" y="2080472"/>
                  </a:lnTo>
                  <a:lnTo>
                    <a:pt x="49217" y="2077298"/>
                  </a:lnTo>
                  <a:lnTo>
                    <a:pt x="50408" y="2091186"/>
                  </a:lnTo>
                  <a:lnTo>
                    <a:pt x="65093" y="2153088"/>
                  </a:lnTo>
                  <a:lnTo>
                    <a:pt x="75016" y="2180865"/>
                  </a:lnTo>
                  <a:lnTo>
                    <a:pt x="87717" y="2208642"/>
                  </a:lnTo>
                  <a:lnTo>
                    <a:pt x="104784" y="2234434"/>
                  </a:lnTo>
                  <a:lnTo>
                    <a:pt x="114707" y="2245545"/>
                  </a:lnTo>
                  <a:lnTo>
                    <a:pt x="124233" y="2255862"/>
                  </a:lnTo>
                  <a:lnTo>
                    <a:pt x="151620" y="2278877"/>
                  </a:lnTo>
                  <a:lnTo>
                    <a:pt x="186548" y="2304273"/>
                  </a:lnTo>
                  <a:lnTo>
                    <a:pt x="229811" y="2329272"/>
                  </a:lnTo>
                  <a:lnTo>
                    <a:pt x="280616" y="2354271"/>
                  </a:lnTo>
                  <a:lnTo>
                    <a:pt x="339358" y="2375698"/>
                  </a:lnTo>
                  <a:lnTo>
                    <a:pt x="405245" y="2393555"/>
                  </a:lnTo>
                  <a:lnTo>
                    <a:pt x="478277" y="2406253"/>
                  </a:lnTo>
                  <a:lnTo>
                    <a:pt x="517571" y="2409824"/>
                  </a:lnTo>
                  <a:lnTo>
                    <a:pt x="553293" y="2411411"/>
                  </a:lnTo>
                  <a:lnTo>
                    <a:pt x="658077" y="2410618"/>
                  </a:lnTo>
                  <a:lnTo>
                    <a:pt x="789058" y="2412205"/>
                  </a:lnTo>
                  <a:lnTo>
                    <a:pt x="895430" y="2420538"/>
                  </a:lnTo>
                  <a:lnTo>
                    <a:pt x="967271" y="2430061"/>
                  </a:lnTo>
                  <a:lnTo>
                    <a:pt x="1002596" y="2437601"/>
                  </a:lnTo>
                  <a:lnTo>
                    <a:pt x="1037524" y="2445537"/>
                  </a:lnTo>
                  <a:lnTo>
                    <a:pt x="1109762" y="2470536"/>
                  </a:lnTo>
                  <a:lnTo>
                    <a:pt x="1183190" y="2503471"/>
                  </a:lnTo>
                  <a:lnTo>
                    <a:pt x="1257809" y="2544343"/>
                  </a:lnTo>
                  <a:lnTo>
                    <a:pt x="1332825" y="2591563"/>
                  </a:lnTo>
                  <a:lnTo>
                    <a:pt x="1407842" y="2643545"/>
                  </a:lnTo>
                  <a:lnTo>
                    <a:pt x="1482461" y="2700289"/>
                  </a:lnTo>
                  <a:lnTo>
                    <a:pt x="1555492" y="2759414"/>
                  </a:lnTo>
                  <a:lnTo>
                    <a:pt x="1592008" y="2789571"/>
                  </a:lnTo>
                  <a:lnTo>
                    <a:pt x="1626936" y="2818935"/>
                  </a:lnTo>
                  <a:lnTo>
                    <a:pt x="1687267" y="2866552"/>
                  </a:lnTo>
                  <a:lnTo>
                    <a:pt x="1758710" y="2917344"/>
                  </a:lnTo>
                  <a:lnTo>
                    <a:pt x="1818644" y="2951866"/>
                  </a:lnTo>
                  <a:lnTo>
                    <a:pt x="1845237" y="2962580"/>
                  </a:lnTo>
                  <a:lnTo>
                    <a:pt x="1847221" y="2962977"/>
                  </a:lnTo>
                  <a:lnTo>
                    <a:pt x="1789669" y="2876869"/>
                  </a:lnTo>
                  <a:lnTo>
                    <a:pt x="1692426" y="2740367"/>
                  </a:lnTo>
                  <a:lnTo>
                    <a:pt x="1612647" y="2639974"/>
                  </a:lnTo>
                  <a:lnTo>
                    <a:pt x="1547951" y="2568548"/>
                  </a:lnTo>
                  <a:lnTo>
                    <a:pt x="1494368" y="2518550"/>
                  </a:lnTo>
                  <a:lnTo>
                    <a:pt x="1448723" y="2483234"/>
                  </a:lnTo>
                  <a:lnTo>
                    <a:pt x="1407445" y="2454267"/>
                  </a:lnTo>
                  <a:lnTo>
                    <a:pt x="1367357" y="2425300"/>
                  </a:lnTo>
                  <a:lnTo>
                    <a:pt x="1346320" y="2408237"/>
                  </a:lnTo>
                  <a:lnTo>
                    <a:pt x="1326078" y="2391571"/>
                  </a:lnTo>
                  <a:lnTo>
                    <a:pt x="1260191" y="2349509"/>
                  </a:lnTo>
                  <a:lnTo>
                    <a:pt x="1169695" y="2299511"/>
                  </a:lnTo>
                  <a:lnTo>
                    <a:pt x="1059751" y="2247529"/>
                  </a:lnTo>
                  <a:lnTo>
                    <a:pt x="936312" y="2197134"/>
                  </a:lnTo>
                  <a:lnTo>
                    <a:pt x="837481" y="2164199"/>
                  </a:lnTo>
                  <a:lnTo>
                    <a:pt x="770403" y="2145152"/>
                  </a:lnTo>
                  <a:lnTo>
                    <a:pt x="703325" y="2129280"/>
                  </a:lnTo>
                  <a:lnTo>
                    <a:pt x="636644" y="2117375"/>
                  </a:lnTo>
                  <a:lnTo>
                    <a:pt x="570757" y="2109836"/>
                  </a:lnTo>
                  <a:lnTo>
                    <a:pt x="507648" y="2107455"/>
                  </a:lnTo>
                  <a:lnTo>
                    <a:pt x="476689" y="2108249"/>
                  </a:lnTo>
                  <a:lnTo>
                    <a:pt x="401673" y="2111820"/>
                  </a:lnTo>
                  <a:lnTo>
                    <a:pt x="315147" y="2111027"/>
                  </a:lnTo>
                  <a:lnTo>
                    <a:pt x="268311" y="2105074"/>
                  </a:lnTo>
                  <a:lnTo>
                    <a:pt x="227826" y="2093964"/>
                  </a:lnTo>
                  <a:lnTo>
                    <a:pt x="192501" y="2075710"/>
                  </a:lnTo>
                  <a:lnTo>
                    <a:pt x="158367" y="2049521"/>
                  </a:lnTo>
                  <a:lnTo>
                    <a:pt x="125423" y="2013808"/>
                  </a:lnTo>
                  <a:lnTo>
                    <a:pt x="107959" y="1991587"/>
                  </a:lnTo>
                  <a:lnTo>
                    <a:pt x="77794" y="1949922"/>
                  </a:lnTo>
                  <a:lnTo>
                    <a:pt x="35325" y="1884051"/>
                  </a:lnTo>
                  <a:lnTo>
                    <a:pt x="3175" y="1822149"/>
                  </a:lnTo>
                  <a:lnTo>
                    <a:pt x="0" y="1814610"/>
                  </a:lnTo>
                  <a:lnTo>
                    <a:pt x="11907" y="1832069"/>
                  </a:lnTo>
                  <a:lnTo>
                    <a:pt x="82160" y="1926113"/>
                  </a:lnTo>
                  <a:lnTo>
                    <a:pt x="127408" y="1976111"/>
                  </a:lnTo>
                  <a:lnTo>
                    <a:pt x="158367" y="2005475"/>
                  </a:lnTo>
                  <a:lnTo>
                    <a:pt x="173847" y="2017776"/>
                  </a:lnTo>
                  <a:lnTo>
                    <a:pt x="188135" y="2028093"/>
                  </a:lnTo>
                  <a:lnTo>
                    <a:pt x="217904" y="2041982"/>
                  </a:lnTo>
                  <a:lnTo>
                    <a:pt x="248069" y="2049521"/>
                  </a:lnTo>
                  <a:lnTo>
                    <a:pt x="278234" y="2051902"/>
                  </a:lnTo>
                  <a:lnTo>
                    <a:pt x="323879" y="2047537"/>
                  </a:lnTo>
                  <a:lnTo>
                    <a:pt x="388972" y="2035633"/>
                  </a:lnTo>
                  <a:lnTo>
                    <a:pt x="422709" y="2030474"/>
                  </a:lnTo>
                  <a:lnTo>
                    <a:pt x="461210" y="2026109"/>
                  </a:lnTo>
                  <a:lnTo>
                    <a:pt x="538607" y="2021348"/>
                  </a:lnTo>
                  <a:lnTo>
                    <a:pt x="613623" y="2021744"/>
                  </a:lnTo>
                  <a:lnTo>
                    <a:pt x="687846" y="2026903"/>
                  </a:lnTo>
                  <a:lnTo>
                    <a:pt x="759290" y="2036426"/>
                  </a:lnTo>
                  <a:lnTo>
                    <a:pt x="829146" y="2048727"/>
                  </a:lnTo>
                  <a:lnTo>
                    <a:pt x="896224" y="2064600"/>
                  </a:lnTo>
                  <a:lnTo>
                    <a:pt x="960523" y="2082456"/>
                  </a:lnTo>
                  <a:lnTo>
                    <a:pt x="1051019" y="2113011"/>
                  </a:lnTo>
                  <a:lnTo>
                    <a:pt x="1158979" y="2157056"/>
                  </a:lnTo>
                  <a:lnTo>
                    <a:pt x="1250665" y="2200705"/>
                  </a:lnTo>
                  <a:lnTo>
                    <a:pt x="1323696" y="2239990"/>
                  </a:lnTo>
                  <a:lnTo>
                    <a:pt x="1351480" y="2255465"/>
                  </a:lnTo>
                  <a:lnTo>
                    <a:pt x="1442770" y="2307844"/>
                  </a:lnTo>
                  <a:lnTo>
                    <a:pt x="1529296" y="2358636"/>
                  </a:lnTo>
                  <a:lnTo>
                    <a:pt x="1599946" y="2405459"/>
                  </a:lnTo>
                  <a:lnTo>
                    <a:pt x="1650751" y="2440378"/>
                  </a:lnTo>
                  <a:lnTo>
                    <a:pt x="1705921" y="2479266"/>
                  </a:lnTo>
                  <a:lnTo>
                    <a:pt x="1795226" y="2545533"/>
                  </a:lnTo>
                  <a:lnTo>
                    <a:pt x="1880562" y="2614578"/>
                  </a:lnTo>
                  <a:lnTo>
                    <a:pt x="1891675" y="2624101"/>
                  </a:lnTo>
                  <a:lnTo>
                    <a:pt x="1879768" y="2601086"/>
                  </a:lnTo>
                  <a:lnTo>
                    <a:pt x="1820628" y="2481647"/>
                  </a:lnTo>
                  <a:lnTo>
                    <a:pt x="1783319" y="2402285"/>
                  </a:lnTo>
                  <a:lnTo>
                    <a:pt x="1772205" y="2374111"/>
                  </a:lnTo>
                  <a:lnTo>
                    <a:pt x="1760695" y="2341970"/>
                  </a:lnTo>
                  <a:lnTo>
                    <a:pt x="1734102" y="2245148"/>
                  </a:lnTo>
                  <a:lnTo>
                    <a:pt x="1697189" y="2097932"/>
                  </a:lnTo>
                  <a:lnTo>
                    <a:pt x="1690442" y="2069361"/>
                  </a:lnTo>
                  <a:lnTo>
                    <a:pt x="1655514" y="2056664"/>
                  </a:lnTo>
                  <a:lnTo>
                    <a:pt x="1499131" y="1991587"/>
                  </a:lnTo>
                  <a:lnTo>
                    <a:pt x="1428878" y="1958652"/>
                  </a:lnTo>
                  <a:lnTo>
                    <a:pt x="1359418" y="1922145"/>
                  </a:lnTo>
                  <a:lnTo>
                    <a:pt x="1295119" y="1882861"/>
                  </a:lnTo>
                  <a:lnTo>
                    <a:pt x="1267335" y="1863021"/>
                  </a:lnTo>
                  <a:lnTo>
                    <a:pt x="1239155" y="1842386"/>
                  </a:lnTo>
                  <a:lnTo>
                    <a:pt x="1167314" y="1801118"/>
                  </a:lnTo>
                  <a:lnTo>
                    <a:pt x="1081184" y="1761834"/>
                  </a:lnTo>
                  <a:lnTo>
                    <a:pt x="986719" y="1724931"/>
                  </a:lnTo>
                  <a:lnTo>
                    <a:pt x="887492" y="1693186"/>
                  </a:lnTo>
                  <a:lnTo>
                    <a:pt x="787867" y="1668584"/>
                  </a:lnTo>
                  <a:lnTo>
                    <a:pt x="693799" y="1652711"/>
                  </a:lnTo>
                  <a:lnTo>
                    <a:pt x="630294" y="1647950"/>
                  </a:lnTo>
                  <a:lnTo>
                    <a:pt x="591000" y="1648347"/>
                  </a:lnTo>
                  <a:lnTo>
                    <a:pt x="573536" y="1649934"/>
                  </a:lnTo>
                  <a:lnTo>
                    <a:pt x="556071" y="1651918"/>
                  </a:lnTo>
                  <a:lnTo>
                    <a:pt x="522731" y="1658267"/>
                  </a:lnTo>
                  <a:lnTo>
                    <a:pt x="476292" y="1672155"/>
                  </a:lnTo>
                  <a:lnTo>
                    <a:pt x="421122" y="1696361"/>
                  </a:lnTo>
                  <a:lnTo>
                    <a:pt x="373890" y="1724534"/>
                  </a:lnTo>
                  <a:lnTo>
                    <a:pt x="335786" y="1753501"/>
                  </a:lnTo>
                  <a:lnTo>
                    <a:pt x="306415" y="1779691"/>
                  </a:lnTo>
                  <a:lnTo>
                    <a:pt x="278631" y="1809054"/>
                  </a:lnTo>
                  <a:lnTo>
                    <a:pt x="275059" y="1813419"/>
                  </a:lnTo>
                  <a:lnTo>
                    <a:pt x="285378" y="1799134"/>
                  </a:lnTo>
                  <a:lnTo>
                    <a:pt x="349281" y="1722947"/>
                  </a:lnTo>
                  <a:lnTo>
                    <a:pt x="389766" y="1684456"/>
                  </a:lnTo>
                  <a:lnTo>
                    <a:pt x="418343" y="1662235"/>
                  </a:lnTo>
                  <a:lnTo>
                    <a:pt x="432632" y="1653505"/>
                  </a:lnTo>
                  <a:lnTo>
                    <a:pt x="458828" y="1639220"/>
                  </a:lnTo>
                  <a:lnTo>
                    <a:pt x="500504" y="1621760"/>
                  </a:lnTo>
                  <a:lnTo>
                    <a:pt x="530669" y="1611840"/>
                  </a:lnTo>
                  <a:lnTo>
                    <a:pt x="563613" y="1604301"/>
                  </a:lnTo>
                  <a:lnTo>
                    <a:pt x="600129" y="1598745"/>
                  </a:lnTo>
                  <a:lnTo>
                    <a:pt x="662840" y="1592793"/>
                  </a:lnTo>
                  <a:lnTo>
                    <a:pt x="712454" y="1592396"/>
                  </a:lnTo>
                  <a:lnTo>
                    <a:pt x="764053" y="1592793"/>
                  </a:lnTo>
                  <a:lnTo>
                    <a:pt x="865662" y="1599539"/>
                  </a:lnTo>
                  <a:lnTo>
                    <a:pt x="943853" y="1611443"/>
                  </a:lnTo>
                  <a:lnTo>
                    <a:pt x="997833" y="1622951"/>
                  </a:lnTo>
                  <a:lnTo>
                    <a:pt x="1054591" y="1637236"/>
                  </a:lnTo>
                  <a:lnTo>
                    <a:pt x="1113731" y="1655886"/>
                  </a:lnTo>
                  <a:lnTo>
                    <a:pt x="1145087" y="1665806"/>
                  </a:lnTo>
                  <a:lnTo>
                    <a:pt x="1174061" y="1675726"/>
                  </a:lnTo>
                  <a:lnTo>
                    <a:pt x="1204226" y="1680885"/>
                  </a:lnTo>
                  <a:lnTo>
                    <a:pt x="1218118" y="1680488"/>
                  </a:lnTo>
                  <a:lnTo>
                    <a:pt x="1228041" y="1676123"/>
                  </a:lnTo>
                  <a:lnTo>
                    <a:pt x="1233201" y="1669774"/>
                  </a:lnTo>
                  <a:lnTo>
                    <a:pt x="1234392" y="1659854"/>
                  </a:lnTo>
                  <a:lnTo>
                    <a:pt x="1233598" y="1647950"/>
                  </a:lnTo>
                  <a:lnTo>
                    <a:pt x="1221294" y="1610253"/>
                  </a:lnTo>
                  <a:lnTo>
                    <a:pt x="1195891" y="1552715"/>
                  </a:lnTo>
                  <a:lnTo>
                    <a:pt x="1181206" y="1512638"/>
                  </a:lnTo>
                  <a:lnTo>
                    <a:pt x="1176046" y="1493194"/>
                  </a:lnTo>
                  <a:lnTo>
                    <a:pt x="1172870" y="1475734"/>
                  </a:lnTo>
                  <a:lnTo>
                    <a:pt x="1171283" y="1432879"/>
                  </a:lnTo>
                  <a:lnTo>
                    <a:pt x="1174061" y="1354311"/>
                  </a:lnTo>
                  <a:lnTo>
                    <a:pt x="1178030" y="1264235"/>
                  </a:lnTo>
                  <a:lnTo>
                    <a:pt x="1178030" y="1202729"/>
                  </a:lnTo>
                  <a:lnTo>
                    <a:pt x="1173267" y="1142811"/>
                  </a:lnTo>
                  <a:lnTo>
                    <a:pt x="1162948" y="1086861"/>
                  </a:lnTo>
                  <a:lnTo>
                    <a:pt x="1155010" y="1061068"/>
                  </a:lnTo>
                  <a:lnTo>
                    <a:pt x="1136752" y="1013451"/>
                  </a:lnTo>
                  <a:lnTo>
                    <a:pt x="1109762" y="953137"/>
                  </a:lnTo>
                  <a:lnTo>
                    <a:pt x="1089519" y="916630"/>
                  </a:lnTo>
                  <a:lnTo>
                    <a:pt x="1066895" y="881314"/>
                  </a:lnTo>
                  <a:lnTo>
                    <a:pt x="1039112" y="845998"/>
                  </a:lnTo>
                  <a:lnTo>
                    <a:pt x="1006168" y="809095"/>
                  </a:lnTo>
                  <a:lnTo>
                    <a:pt x="966477" y="769414"/>
                  </a:lnTo>
                  <a:lnTo>
                    <a:pt x="943456" y="747589"/>
                  </a:lnTo>
                  <a:lnTo>
                    <a:pt x="920435" y="725765"/>
                  </a:lnTo>
                  <a:lnTo>
                    <a:pt x="880744" y="684497"/>
                  </a:lnTo>
                  <a:lnTo>
                    <a:pt x="848595" y="645609"/>
                  </a:lnTo>
                  <a:lnTo>
                    <a:pt x="823192" y="606325"/>
                  </a:lnTo>
                  <a:lnTo>
                    <a:pt x="801759" y="565850"/>
                  </a:lnTo>
                  <a:lnTo>
                    <a:pt x="785089" y="522598"/>
                  </a:lnTo>
                  <a:lnTo>
                    <a:pt x="770403" y="475378"/>
                  </a:lnTo>
                  <a:lnTo>
                    <a:pt x="758099" y="422205"/>
                  </a:lnTo>
                  <a:lnTo>
                    <a:pt x="752145" y="393238"/>
                  </a:lnTo>
                  <a:lnTo>
                    <a:pt x="723568" y="246022"/>
                  </a:lnTo>
                  <a:lnTo>
                    <a:pt x="721403" y="232026"/>
                  </a:lnTo>
                  <a:lnTo>
                    <a:pt x="731903" y="284512"/>
                  </a:lnTo>
                  <a:lnTo>
                    <a:pt x="748970" y="348399"/>
                  </a:lnTo>
                  <a:lnTo>
                    <a:pt x="773975" y="421808"/>
                  </a:lnTo>
                  <a:lnTo>
                    <a:pt x="798981" y="480139"/>
                  </a:lnTo>
                  <a:lnTo>
                    <a:pt x="818429" y="519027"/>
                  </a:lnTo>
                  <a:lnTo>
                    <a:pt x="840656" y="557121"/>
                  </a:lnTo>
                  <a:lnTo>
                    <a:pt x="865662" y="593627"/>
                  </a:lnTo>
                  <a:lnTo>
                    <a:pt x="893445" y="628546"/>
                  </a:lnTo>
                  <a:lnTo>
                    <a:pt x="924801" y="659894"/>
                  </a:lnTo>
                  <a:lnTo>
                    <a:pt x="941869" y="674973"/>
                  </a:lnTo>
                  <a:lnTo>
                    <a:pt x="1004977" y="726162"/>
                  </a:lnTo>
                  <a:lnTo>
                    <a:pt x="1075230" y="786477"/>
                  </a:lnTo>
                  <a:lnTo>
                    <a:pt x="1111746" y="821793"/>
                  </a:lnTo>
                  <a:lnTo>
                    <a:pt x="1141118" y="857109"/>
                  </a:lnTo>
                  <a:lnTo>
                    <a:pt x="1165329" y="894409"/>
                  </a:lnTo>
                  <a:lnTo>
                    <a:pt x="1184778" y="937264"/>
                  </a:lnTo>
                  <a:lnTo>
                    <a:pt x="1202242" y="988056"/>
                  </a:lnTo>
                  <a:lnTo>
                    <a:pt x="1210577" y="1018610"/>
                  </a:lnTo>
                  <a:lnTo>
                    <a:pt x="1225660" y="1078528"/>
                  </a:lnTo>
                  <a:lnTo>
                    <a:pt x="1249871" y="1181302"/>
                  </a:lnTo>
                  <a:lnTo>
                    <a:pt x="1266144" y="1272568"/>
                  </a:lnTo>
                  <a:lnTo>
                    <a:pt x="1276861" y="1364231"/>
                  </a:lnTo>
                  <a:lnTo>
                    <a:pt x="1280830" y="1413832"/>
                  </a:lnTo>
                  <a:lnTo>
                    <a:pt x="1283609" y="1440022"/>
                  </a:lnTo>
                  <a:lnTo>
                    <a:pt x="1295913" y="1496369"/>
                  </a:lnTo>
                  <a:lnTo>
                    <a:pt x="1315758" y="1553906"/>
                  </a:lnTo>
                  <a:lnTo>
                    <a:pt x="1341557" y="1611840"/>
                  </a:lnTo>
                  <a:lnTo>
                    <a:pt x="1372516" y="1668187"/>
                  </a:lnTo>
                  <a:lnTo>
                    <a:pt x="1406254" y="1720169"/>
                  </a:lnTo>
                  <a:lnTo>
                    <a:pt x="1442770" y="1765802"/>
                  </a:lnTo>
                  <a:lnTo>
                    <a:pt x="1480079" y="1803896"/>
                  </a:lnTo>
                  <a:lnTo>
                    <a:pt x="1498337" y="1818181"/>
                  </a:lnTo>
                  <a:lnTo>
                    <a:pt x="1516595" y="1831673"/>
                  </a:lnTo>
                  <a:lnTo>
                    <a:pt x="1549935" y="1851116"/>
                  </a:lnTo>
                  <a:lnTo>
                    <a:pt x="1578910" y="1863814"/>
                  </a:lnTo>
                  <a:lnTo>
                    <a:pt x="1603518" y="1871354"/>
                  </a:lnTo>
                  <a:lnTo>
                    <a:pt x="1632890" y="1875322"/>
                  </a:lnTo>
                  <a:lnTo>
                    <a:pt x="1653926" y="1873338"/>
                  </a:lnTo>
                  <a:lnTo>
                    <a:pt x="1655911" y="1872544"/>
                  </a:lnTo>
                  <a:lnTo>
                    <a:pt x="1653529" y="1856275"/>
                  </a:lnTo>
                  <a:lnTo>
                    <a:pt x="1633287" y="1764215"/>
                  </a:lnTo>
                  <a:lnTo>
                    <a:pt x="1611060" y="1690805"/>
                  </a:lnTo>
                  <a:lnTo>
                    <a:pt x="1596771" y="1656283"/>
                  </a:lnTo>
                  <a:lnTo>
                    <a:pt x="1582482" y="1623744"/>
                  </a:lnTo>
                  <a:lnTo>
                    <a:pt x="1556286" y="1563033"/>
                  </a:lnTo>
                  <a:lnTo>
                    <a:pt x="1532868" y="1497956"/>
                  </a:lnTo>
                  <a:lnTo>
                    <a:pt x="1513817" y="1418197"/>
                  </a:lnTo>
                  <a:lnTo>
                    <a:pt x="1506275" y="1369389"/>
                  </a:lnTo>
                  <a:lnTo>
                    <a:pt x="1503100" y="1343597"/>
                  </a:lnTo>
                  <a:lnTo>
                    <a:pt x="1503100" y="1293202"/>
                  </a:lnTo>
                  <a:lnTo>
                    <a:pt x="1510244" y="1242014"/>
                  </a:lnTo>
                  <a:lnTo>
                    <a:pt x="1522549" y="1189238"/>
                  </a:lnTo>
                  <a:lnTo>
                    <a:pt x="1547951" y="1104321"/>
                  </a:lnTo>
                  <a:lnTo>
                    <a:pt x="1590023" y="970596"/>
                  </a:lnTo>
                  <a:lnTo>
                    <a:pt x="1611854" y="890044"/>
                  </a:lnTo>
                  <a:lnTo>
                    <a:pt x="1617410" y="865045"/>
                  </a:lnTo>
                  <a:lnTo>
                    <a:pt x="1624555" y="814650"/>
                  </a:lnTo>
                  <a:lnTo>
                    <a:pt x="1626936" y="765049"/>
                  </a:lnTo>
                  <a:lnTo>
                    <a:pt x="1624555" y="714654"/>
                  </a:lnTo>
                  <a:lnTo>
                    <a:pt x="1617807" y="664656"/>
                  </a:lnTo>
                  <a:lnTo>
                    <a:pt x="1607091" y="615848"/>
                  </a:lnTo>
                  <a:lnTo>
                    <a:pt x="1591611" y="567438"/>
                  </a:lnTo>
                  <a:lnTo>
                    <a:pt x="1572559" y="520614"/>
                  </a:lnTo>
                  <a:lnTo>
                    <a:pt x="1549935" y="475378"/>
                  </a:lnTo>
                  <a:lnTo>
                    <a:pt x="1523739" y="431729"/>
                  </a:lnTo>
                  <a:lnTo>
                    <a:pt x="1494368" y="390064"/>
                  </a:lnTo>
                  <a:lnTo>
                    <a:pt x="1461821" y="350780"/>
                  </a:lnTo>
                  <a:lnTo>
                    <a:pt x="1426893" y="315067"/>
                  </a:lnTo>
                  <a:lnTo>
                    <a:pt x="1389584" y="280941"/>
                  </a:lnTo>
                  <a:lnTo>
                    <a:pt x="1349496" y="250387"/>
                  </a:lnTo>
                  <a:lnTo>
                    <a:pt x="1306629" y="223800"/>
                  </a:lnTo>
                  <a:lnTo>
                    <a:pt x="1285196" y="211896"/>
                  </a:lnTo>
                  <a:lnTo>
                    <a:pt x="1242330" y="190468"/>
                  </a:lnTo>
                  <a:lnTo>
                    <a:pt x="1171680" y="157136"/>
                  </a:lnTo>
                  <a:lnTo>
                    <a:pt x="1117700" y="134915"/>
                  </a:lnTo>
                  <a:lnTo>
                    <a:pt x="1077612" y="121027"/>
                  </a:lnTo>
                  <a:lnTo>
                    <a:pt x="1049431" y="114281"/>
                  </a:lnTo>
                  <a:lnTo>
                    <a:pt x="1043178" y="113447"/>
                  </a:lnTo>
                  <a:lnTo>
                    <a:pt x="1061736" y="113091"/>
                  </a:lnTo>
                  <a:lnTo>
                    <a:pt x="1116906" y="119836"/>
                  </a:lnTo>
                  <a:lnTo>
                    <a:pt x="1162551" y="129757"/>
                  </a:lnTo>
                  <a:lnTo>
                    <a:pt x="1214943" y="145232"/>
                  </a:lnTo>
                  <a:lnTo>
                    <a:pt x="1273289" y="167850"/>
                  </a:lnTo>
                  <a:lnTo>
                    <a:pt x="1304645" y="182532"/>
                  </a:lnTo>
                  <a:lnTo>
                    <a:pt x="1336795" y="199198"/>
                  </a:lnTo>
                  <a:lnTo>
                    <a:pt x="1395140" y="232133"/>
                  </a:lnTo>
                  <a:lnTo>
                    <a:pt x="1445151" y="265862"/>
                  </a:lnTo>
                  <a:lnTo>
                    <a:pt x="1489208" y="301575"/>
                  </a:lnTo>
                  <a:lnTo>
                    <a:pt x="1527312" y="338478"/>
                  </a:lnTo>
                  <a:lnTo>
                    <a:pt x="1561843" y="378159"/>
                  </a:lnTo>
                  <a:lnTo>
                    <a:pt x="1592802" y="421015"/>
                  </a:lnTo>
                  <a:lnTo>
                    <a:pt x="1621776" y="467045"/>
                  </a:lnTo>
                  <a:lnTo>
                    <a:pt x="1636462" y="492440"/>
                  </a:lnTo>
                  <a:lnTo>
                    <a:pt x="1648369" y="513868"/>
                  </a:lnTo>
                  <a:lnTo>
                    <a:pt x="1669406" y="555930"/>
                  </a:lnTo>
                  <a:lnTo>
                    <a:pt x="1685679" y="596802"/>
                  </a:lnTo>
                  <a:lnTo>
                    <a:pt x="1699174" y="637276"/>
                  </a:lnTo>
                  <a:lnTo>
                    <a:pt x="1708303" y="678941"/>
                  </a:lnTo>
                  <a:lnTo>
                    <a:pt x="1714653" y="722193"/>
                  </a:lnTo>
                  <a:lnTo>
                    <a:pt x="1717035" y="768620"/>
                  </a:lnTo>
                  <a:lnTo>
                    <a:pt x="1716638" y="819015"/>
                  </a:lnTo>
                  <a:lnTo>
                    <a:pt x="1714653" y="845601"/>
                  </a:lnTo>
                  <a:lnTo>
                    <a:pt x="1712669" y="872584"/>
                  </a:lnTo>
                  <a:lnTo>
                    <a:pt x="1705921" y="918614"/>
                  </a:lnTo>
                  <a:lnTo>
                    <a:pt x="1690442" y="977342"/>
                  </a:lnTo>
                  <a:lnTo>
                    <a:pt x="1663452" y="1055116"/>
                  </a:lnTo>
                  <a:lnTo>
                    <a:pt x="1642019" y="1128923"/>
                  </a:lnTo>
                  <a:lnTo>
                    <a:pt x="1628127" y="1191619"/>
                  </a:lnTo>
                  <a:lnTo>
                    <a:pt x="1621379" y="1228919"/>
                  </a:lnTo>
                  <a:lnTo>
                    <a:pt x="1615823" y="1267013"/>
                  </a:lnTo>
                  <a:lnTo>
                    <a:pt x="1613838" y="1331693"/>
                  </a:lnTo>
                  <a:lnTo>
                    <a:pt x="1620586" y="1384071"/>
                  </a:lnTo>
                  <a:lnTo>
                    <a:pt x="1630111" y="1415023"/>
                  </a:lnTo>
                  <a:lnTo>
                    <a:pt x="1638050" y="1432085"/>
                  </a:lnTo>
                  <a:lnTo>
                    <a:pt x="1647179" y="1445180"/>
                  </a:lnTo>
                  <a:lnTo>
                    <a:pt x="1657101" y="1455497"/>
                  </a:lnTo>
                  <a:lnTo>
                    <a:pt x="1667421" y="1462640"/>
                  </a:lnTo>
                  <a:lnTo>
                    <a:pt x="1678138" y="1467005"/>
                  </a:lnTo>
                  <a:lnTo>
                    <a:pt x="1688854" y="1467401"/>
                  </a:lnTo>
                  <a:lnTo>
                    <a:pt x="1699174" y="1465417"/>
                  </a:lnTo>
                  <a:lnTo>
                    <a:pt x="1709494" y="1459068"/>
                  </a:lnTo>
                  <a:lnTo>
                    <a:pt x="1718622" y="1450339"/>
                  </a:lnTo>
                  <a:lnTo>
                    <a:pt x="1722988" y="1444386"/>
                  </a:lnTo>
                  <a:lnTo>
                    <a:pt x="1732117" y="1426927"/>
                  </a:lnTo>
                  <a:lnTo>
                    <a:pt x="1755535" y="1366612"/>
                  </a:lnTo>
                  <a:lnTo>
                    <a:pt x="1785700" y="1301932"/>
                  </a:lnTo>
                  <a:lnTo>
                    <a:pt x="1808324" y="1258680"/>
                  </a:lnTo>
                  <a:lnTo>
                    <a:pt x="1832933" y="1213840"/>
                  </a:lnTo>
                  <a:lnTo>
                    <a:pt x="1880562" y="1135669"/>
                  </a:lnTo>
                  <a:lnTo>
                    <a:pt x="1926604" y="1064640"/>
                  </a:lnTo>
                  <a:lnTo>
                    <a:pt x="1968279" y="991230"/>
                  </a:lnTo>
                  <a:lnTo>
                    <a:pt x="1986537" y="951153"/>
                  </a:lnTo>
                  <a:lnTo>
                    <a:pt x="1996063" y="928534"/>
                  </a:lnTo>
                  <a:lnTo>
                    <a:pt x="2011939" y="873378"/>
                  </a:lnTo>
                  <a:lnTo>
                    <a:pt x="2032579" y="776160"/>
                  </a:lnTo>
                  <a:lnTo>
                    <a:pt x="2063538" y="567438"/>
                  </a:lnTo>
                  <a:lnTo>
                    <a:pt x="2078223" y="472600"/>
                  </a:lnTo>
                  <a:lnTo>
                    <a:pt x="2086162" y="435697"/>
                  </a:lnTo>
                  <a:lnTo>
                    <a:pt x="2104023" y="361493"/>
                  </a:lnTo>
                  <a:lnTo>
                    <a:pt x="2127837" y="291655"/>
                  </a:lnTo>
                  <a:lnTo>
                    <a:pt x="2149270" y="244038"/>
                  </a:lnTo>
                  <a:lnTo>
                    <a:pt x="2166338" y="215071"/>
                  </a:lnTo>
                  <a:lnTo>
                    <a:pt x="2175863" y="201579"/>
                  </a:lnTo>
                  <a:lnTo>
                    <a:pt x="2199678" y="171025"/>
                  </a:lnTo>
                  <a:lnTo>
                    <a:pt x="2246117" y="121424"/>
                  </a:lnTo>
                  <a:lnTo>
                    <a:pt x="2293349" y="82933"/>
                  </a:lnTo>
                  <a:lnTo>
                    <a:pt x="2343360" y="51585"/>
                  </a:lnTo>
                  <a:lnTo>
                    <a:pt x="2369953" y="37300"/>
                  </a:lnTo>
                  <a:lnTo>
                    <a:pt x="2386623" y="29364"/>
                  </a:lnTo>
                  <a:lnTo>
                    <a:pt x="2420757" y="17063"/>
                  </a:lnTo>
                  <a:lnTo>
                    <a:pt x="2472753" y="5952"/>
                  </a:lnTo>
                  <a:lnTo>
                    <a:pt x="2559676" y="0"/>
                  </a:lnTo>
                  <a:close/>
                </a:path>
              </a:pathLst>
            </a:custGeom>
            <a:solidFill>
              <a:srgbClr val="894C2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4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12299" name="Group 4"/>
            <p:cNvGrpSpPr>
              <a:grpSpLocks/>
            </p:cNvGrpSpPr>
            <p:nvPr/>
          </p:nvGrpSpPr>
          <p:grpSpPr bwMode="auto">
            <a:xfrm>
              <a:off x="1037227" y="3549476"/>
              <a:ext cx="2266898" cy="2266813"/>
              <a:chOff x="628650" y="3772478"/>
              <a:chExt cx="2266898" cy="2266813"/>
            </a:xfrm>
          </p:grpSpPr>
          <p:sp>
            <p:nvSpPr>
              <p:cNvPr id="64" name="Oval 1"/>
              <p:cNvSpPr/>
              <p:nvPr/>
            </p:nvSpPr>
            <p:spPr>
              <a:xfrm>
                <a:off x="628650" y="3772478"/>
                <a:ext cx="2266898" cy="2266813"/>
              </a:xfrm>
              <a:prstGeom prst="ellipse">
                <a:avLst/>
              </a:prstGeom>
              <a:solidFill>
                <a:srgbClr val="2B9DAB"/>
              </a:solidFill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40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65" name="Oval 40"/>
              <p:cNvSpPr/>
              <p:nvPr/>
            </p:nvSpPr>
            <p:spPr>
              <a:xfrm>
                <a:off x="885488" y="4047098"/>
                <a:ext cx="1775224" cy="1717572"/>
              </a:xfrm>
              <a:prstGeom prst="ellipse">
                <a:avLst/>
              </a:prstGeom>
              <a:solidFill>
                <a:schemeClr val="bg1"/>
              </a:solidFill>
              <a:ln/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 lIns="0" tIns="0" rIns="0" bIns="0" anchor="ctr">
                <a:normAutofit/>
              </a:bodyPr>
              <a:lstStyle/>
              <a:p>
                <a:pPr algn="ctr">
                  <a:defRPr/>
                </a:pPr>
                <a:r>
                  <a:rPr lang="ru-RU" sz="14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Заманауи</a:t>
                </a:r>
                <a:r>
                  <a:rPr lang="ru-RU" sz="1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технология</a:t>
                </a:r>
              </a:p>
            </p:txBody>
          </p:sp>
        </p:grpSp>
        <p:grpSp>
          <p:nvGrpSpPr>
            <p:cNvPr id="12300" name="Group 43"/>
            <p:cNvGrpSpPr>
              <a:grpSpLocks/>
            </p:cNvGrpSpPr>
            <p:nvPr/>
          </p:nvGrpSpPr>
          <p:grpSpPr bwMode="auto">
            <a:xfrm>
              <a:off x="6293318" y="3100241"/>
              <a:ext cx="2087515" cy="2087437"/>
              <a:chOff x="628933" y="3772481"/>
              <a:chExt cx="2267091" cy="2267006"/>
            </a:xfrm>
          </p:grpSpPr>
          <p:sp>
            <p:nvSpPr>
              <p:cNvPr id="62" name="Oval 44"/>
              <p:cNvSpPr/>
              <p:nvPr/>
            </p:nvSpPr>
            <p:spPr>
              <a:xfrm>
                <a:off x="628933" y="3772481"/>
                <a:ext cx="2267091" cy="2267006"/>
              </a:xfrm>
              <a:prstGeom prst="ellipse">
                <a:avLst/>
              </a:prstGeom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40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63" name="Oval 45"/>
              <p:cNvSpPr/>
              <p:nvPr/>
            </p:nvSpPr>
            <p:spPr>
              <a:xfrm>
                <a:off x="903055" y="4046591"/>
                <a:ext cx="1696564" cy="1718786"/>
              </a:xfrm>
              <a:prstGeom prst="ellipse">
                <a:avLst/>
              </a:prstGeom>
              <a:solidFill>
                <a:schemeClr val="bg1"/>
              </a:solidFill>
              <a:ln/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 lIns="0" tIns="0" rIns="0" bIns="0" anchor="ctr">
                <a:normAutofit/>
              </a:bodyPr>
              <a:lstStyle/>
              <a:p>
                <a:pPr algn="ctr">
                  <a:defRPr/>
                </a:pPr>
                <a:r>
                  <a:rPr lang="ru-RU" sz="14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Білімді</a:t>
                </a:r>
                <a:r>
                  <a:rPr lang="ru-RU" sz="1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ru-RU" sz="14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бағалау</a:t>
                </a:r>
                <a:endParaRPr lang="ru-RU" sz="1400" b="1" dirty="0">
                  <a:solidFill>
                    <a:schemeClr val="tx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p:grpSp>
        <p:grpSp>
          <p:nvGrpSpPr>
            <p:cNvPr id="12301" name="Group 46"/>
            <p:cNvGrpSpPr>
              <a:grpSpLocks/>
            </p:cNvGrpSpPr>
            <p:nvPr/>
          </p:nvGrpSpPr>
          <p:grpSpPr bwMode="auto">
            <a:xfrm>
              <a:off x="1742061" y="1787457"/>
              <a:ext cx="1750972" cy="1749319"/>
              <a:chOff x="837334" y="3772728"/>
              <a:chExt cx="2269035" cy="2266893"/>
            </a:xfrm>
          </p:grpSpPr>
          <p:sp>
            <p:nvSpPr>
              <p:cNvPr id="60" name="Oval 47"/>
              <p:cNvSpPr/>
              <p:nvPr/>
            </p:nvSpPr>
            <p:spPr>
              <a:xfrm>
                <a:off x="837334" y="3772728"/>
                <a:ext cx="2269035" cy="2266893"/>
              </a:xfrm>
              <a:prstGeom prst="ellipse">
                <a:avLst/>
              </a:prstGeom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40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61" name="Oval 48"/>
              <p:cNvSpPr/>
              <p:nvPr/>
            </p:nvSpPr>
            <p:spPr>
              <a:xfrm>
                <a:off x="1129449" y="4046318"/>
                <a:ext cx="1719777" cy="1719713"/>
              </a:xfrm>
              <a:prstGeom prst="ellipse">
                <a:avLst/>
              </a:prstGeom>
              <a:solidFill>
                <a:schemeClr val="bg1"/>
              </a:solidFill>
              <a:ln/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 lIns="0" tIns="0" rIns="0" bIns="0" anchor="ctr">
                <a:normAutofit/>
              </a:bodyPr>
              <a:lstStyle/>
              <a:p>
                <a:pPr algn="ctr">
                  <a:defRPr/>
                </a:pPr>
                <a:r>
                  <a:rPr lang="ru-RU" sz="14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Қол</a:t>
                </a:r>
                <a:endParaRPr lang="ru-RU" sz="1400" b="1" dirty="0">
                  <a:solidFill>
                    <a:schemeClr val="tx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algn="ctr">
                  <a:defRPr/>
                </a:pPr>
                <a:r>
                  <a:rPr lang="ru-RU" sz="14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жетімді</a:t>
                </a:r>
                <a:endParaRPr lang="ru-RU" sz="1400" b="1" dirty="0">
                  <a:solidFill>
                    <a:schemeClr val="tx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p:grpSp>
        <p:grpSp>
          <p:nvGrpSpPr>
            <p:cNvPr id="12302" name="Group 49"/>
            <p:cNvGrpSpPr>
              <a:grpSpLocks/>
            </p:cNvGrpSpPr>
            <p:nvPr/>
          </p:nvGrpSpPr>
          <p:grpSpPr bwMode="auto">
            <a:xfrm>
              <a:off x="4893176" y="1247740"/>
              <a:ext cx="1749385" cy="1749319"/>
              <a:chOff x="629084" y="3771800"/>
              <a:chExt cx="2266978" cy="2266893"/>
            </a:xfrm>
          </p:grpSpPr>
          <p:sp>
            <p:nvSpPr>
              <p:cNvPr id="58" name="Oval 50"/>
              <p:cNvSpPr/>
              <p:nvPr/>
            </p:nvSpPr>
            <p:spPr>
              <a:xfrm>
                <a:off x="629084" y="3771800"/>
                <a:ext cx="2266978" cy="2266893"/>
              </a:xfrm>
              <a:prstGeom prst="ellipse">
                <a:avLst/>
              </a:prstGeom>
              <a:solidFill>
                <a:srgbClr val="207680"/>
              </a:solidFill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40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59" name="Oval 62"/>
              <p:cNvSpPr/>
              <p:nvPr/>
            </p:nvSpPr>
            <p:spPr>
              <a:xfrm>
                <a:off x="781412" y="4045391"/>
                <a:ext cx="1993376" cy="1719712"/>
              </a:xfrm>
              <a:prstGeom prst="ellipse">
                <a:avLst/>
              </a:prstGeom>
              <a:solidFill>
                <a:schemeClr val="bg1"/>
              </a:solidFill>
              <a:ln/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 lIns="0" tIns="0" rIns="0" bIns="0" anchor="ctr">
                <a:normAutofit/>
              </a:bodyPr>
              <a:lstStyle/>
              <a:p>
                <a:pPr algn="ctr">
                  <a:defRPr/>
                </a:pPr>
                <a:r>
                  <a:rPr lang="ru-RU" sz="14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Цифрлы</a:t>
                </a:r>
                <a:r>
                  <a:rPr lang="ru-RU" sz="1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ru-RU" sz="14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Қазақстан</a:t>
                </a:r>
                <a:endParaRPr lang="ru-RU" sz="1400" b="1" dirty="0">
                  <a:solidFill>
                    <a:schemeClr val="tx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p:grpSp>
        <p:grpSp>
          <p:nvGrpSpPr>
            <p:cNvPr id="12303" name="Group 63"/>
            <p:cNvGrpSpPr>
              <a:grpSpLocks/>
            </p:cNvGrpSpPr>
            <p:nvPr/>
          </p:nvGrpSpPr>
          <p:grpSpPr bwMode="auto">
            <a:xfrm>
              <a:off x="6749511" y="1772278"/>
              <a:ext cx="1656722" cy="1656722"/>
              <a:chOff x="628650" y="3771900"/>
              <a:chExt cx="2267594" cy="2267594"/>
            </a:xfrm>
          </p:grpSpPr>
          <p:sp>
            <p:nvSpPr>
              <p:cNvPr id="56" name="Oval 64"/>
              <p:cNvSpPr/>
              <p:nvPr/>
            </p:nvSpPr>
            <p:spPr>
              <a:xfrm>
                <a:off x="627842" y="3770949"/>
                <a:ext cx="2268402" cy="2268317"/>
              </a:xfrm>
              <a:prstGeom prst="ellipse">
                <a:avLst/>
              </a:prstGeom>
              <a:solidFill>
                <a:srgbClr val="AB282F"/>
              </a:solidFill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40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57" name="Oval 65"/>
              <p:cNvSpPr/>
              <p:nvPr/>
            </p:nvSpPr>
            <p:spPr>
              <a:xfrm>
                <a:off x="901615" y="4044711"/>
                <a:ext cx="1720856" cy="1720792"/>
              </a:xfrm>
              <a:prstGeom prst="ellipse">
                <a:avLst/>
              </a:prstGeom>
              <a:solidFill>
                <a:schemeClr val="bg1"/>
              </a:solidFill>
              <a:ln/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 lIns="0" tIns="0" rIns="0" bIns="0" anchor="ctr"/>
              <a:lstStyle/>
              <a:p>
                <a:pPr algn="ctr">
                  <a:defRPr/>
                </a:pPr>
                <a:r>
                  <a:rPr lang="ru-RU" sz="14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Дербес</a:t>
                </a:r>
                <a:r>
                  <a:rPr lang="ru-RU" sz="1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ru-RU" sz="14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оқыту</a:t>
                </a:r>
                <a:endParaRPr lang="ru-RU" sz="1400" b="1" dirty="0">
                  <a:solidFill>
                    <a:schemeClr val="tx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p:grpSp>
        <p:grpSp>
          <p:nvGrpSpPr>
            <p:cNvPr id="12304" name="Group 66"/>
            <p:cNvGrpSpPr>
              <a:grpSpLocks/>
            </p:cNvGrpSpPr>
            <p:nvPr/>
          </p:nvGrpSpPr>
          <p:grpSpPr bwMode="auto">
            <a:xfrm>
              <a:off x="3493034" y="1587151"/>
              <a:ext cx="1657312" cy="1657251"/>
              <a:chOff x="432528" y="3801571"/>
              <a:chExt cx="2268402" cy="2268318"/>
            </a:xfrm>
          </p:grpSpPr>
          <p:sp>
            <p:nvSpPr>
              <p:cNvPr id="54" name="Oval 67"/>
              <p:cNvSpPr/>
              <p:nvPr/>
            </p:nvSpPr>
            <p:spPr>
              <a:xfrm>
                <a:off x="432528" y="3801571"/>
                <a:ext cx="2268402" cy="2268318"/>
              </a:xfrm>
              <a:prstGeom prst="ellipse">
                <a:avLst/>
              </a:prstGeom>
              <a:solidFill>
                <a:srgbClr val="B25501"/>
              </a:solidFill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40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55" name="Oval 68"/>
              <p:cNvSpPr/>
              <p:nvPr/>
            </p:nvSpPr>
            <p:spPr>
              <a:xfrm>
                <a:off x="599832" y="4045317"/>
                <a:ext cx="2022874" cy="1720792"/>
              </a:xfrm>
              <a:prstGeom prst="ellipse">
                <a:avLst/>
              </a:prstGeom>
              <a:solidFill>
                <a:schemeClr val="bg1"/>
              </a:solidFill>
              <a:ln/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 lIns="0" tIns="0" rIns="0" bIns="0" anchor="ctr">
                <a:normAutofit/>
              </a:bodyPr>
              <a:lstStyle/>
              <a:p>
                <a:pPr algn="ctr">
                  <a:defRPr/>
                </a:pPr>
                <a:r>
                  <a:rPr lang="ru-RU" sz="14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Нәтижелі</a:t>
                </a:r>
                <a:endParaRPr lang="ru-RU" sz="1400" b="1" dirty="0">
                  <a:solidFill>
                    <a:schemeClr val="tx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p:grpSp>
        <p:grpSp>
          <p:nvGrpSpPr>
            <p:cNvPr id="12305" name="Group 69"/>
            <p:cNvGrpSpPr>
              <a:grpSpLocks/>
            </p:cNvGrpSpPr>
            <p:nvPr/>
          </p:nvGrpSpPr>
          <p:grpSpPr bwMode="auto">
            <a:xfrm>
              <a:off x="5493194" y="3048282"/>
              <a:ext cx="1388120" cy="1388120"/>
              <a:chOff x="628650" y="3771900"/>
              <a:chExt cx="2267594" cy="2267594"/>
            </a:xfrm>
          </p:grpSpPr>
          <p:sp>
            <p:nvSpPr>
              <p:cNvPr id="52" name="Oval 70"/>
              <p:cNvSpPr/>
              <p:nvPr/>
            </p:nvSpPr>
            <p:spPr>
              <a:xfrm>
                <a:off x="628720" y="3771204"/>
                <a:ext cx="2266488" cy="2268996"/>
              </a:xfrm>
              <a:prstGeom prst="ellipse">
                <a:avLst/>
              </a:prstGeom>
              <a:solidFill>
                <a:srgbClr val="AECA00"/>
              </a:solidFill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40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53" name="Oval 71"/>
              <p:cNvSpPr/>
              <p:nvPr/>
            </p:nvSpPr>
            <p:spPr>
              <a:xfrm>
                <a:off x="903603" y="4046077"/>
                <a:ext cx="1716722" cy="1719250"/>
              </a:xfrm>
              <a:prstGeom prst="ellipse">
                <a:avLst/>
              </a:prstGeom>
              <a:solidFill>
                <a:schemeClr val="bg1"/>
              </a:solidFill>
              <a:ln/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 lIns="0" tIns="0" rIns="0" bIns="0" anchor="ctr"/>
              <a:lstStyle/>
              <a:p>
                <a:pPr algn="ctr">
                  <a:defRPr/>
                </a:pPr>
                <a:r>
                  <a:rPr lang="ru-RU" sz="14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Тиімді</a:t>
                </a:r>
                <a:endParaRPr lang="ru-RU" sz="1400" b="1" dirty="0">
                  <a:solidFill>
                    <a:schemeClr val="tx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p:grpSp>
        <p:grpSp>
          <p:nvGrpSpPr>
            <p:cNvPr id="12306" name="Group 72"/>
            <p:cNvGrpSpPr>
              <a:grpSpLocks/>
            </p:cNvGrpSpPr>
            <p:nvPr/>
          </p:nvGrpSpPr>
          <p:grpSpPr bwMode="auto">
            <a:xfrm>
              <a:off x="2546358" y="1115985"/>
              <a:ext cx="1216571" cy="1216571"/>
              <a:chOff x="979546" y="3771900"/>
              <a:chExt cx="2267594" cy="2267594"/>
            </a:xfrm>
          </p:grpSpPr>
          <p:sp>
            <p:nvSpPr>
              <p:cNvPr id="50" name="Oval 73"/>
              <p:cNvSpPr/>
              <p:nvPr/>
            </p:nvSpPr>
            <p:spPr>
              <a:xfrm>
                <a:off x="980564" y="3771900"/>
                <a:ext cx="2266524" cy="2266438"/>
              </a:xfrm>
              <a:prstGeom prst="ellipse">
                <a:avLst/>
              </a:prstGeom>
              <a:solidFill>
                <a:srgbClr val="E4363F"/>
              </a:solidFill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40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51" name="Oval 74"/>
              <p:cNvSpPr/>
              <p:nvPr/>
            </p:nvSpPr>
            <p:spPr>
              <a:xfrm>
                <a:off x="1255743" y="4047069"/>
                <a:ext cx="1716167" cy="1716102"/>
              </a:xfrm>
              <a:prstGeom prst="ellipse">
                <a:avLst/>
              </a:prstGeom>
              <a:solidFill>
                <a:schemeClr val="bg1"/>
              </a:solidFill>
              <a:ln/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 lIns="0" tIns="0" rIns="0" bIns="0" anchor="ctr"/>
              <a:lstStyle/>
              <a:p>
                <a:pPr algn="ctr">
                  <a:defRPr/>
                </a:pPr>
                <a:r>
                  <a:rPr lang="ru-RU" sz="14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Үш</a:t>
                </a:r>
                <a:r>
                  <a:rPr lang="ru-RU" sz="1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ru-RU" sz="14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тілді</a:t>
                </a:r>
                <a:endParaRPr lang="ru-RU" sz="1400" b="1" dirty="0">
                  <a:solidFill>
                    <a:schemeClr val="tx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32770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2" name="Google Shape;432;p3"/>
          <p:cNvSpPr/>
          <p:nvPr/>
        </p:nvSpPr>
        <p:spPr>
          <a:xfrm>
            <a:off x="2" y="0"/>
            <a:ext cx="219932" cy="2462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</a:pPr>
            <a:r>
              <a:rPr lang="ru-RU"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33" name="Google Shape;433;p3" descr="C:\Users\Компьютер-8\Desktop\274px-Hw-shakespeare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449839" y="571455"/>
            <a:ext cx="1852247" cy="2329543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434" name="Google Shape;434;p3"/>
          <p:cNvGraphicFramePr/>
          <p:nvPr/>
        </p:nvGraphicFramePr>
        <p:xfrm>
          <a:off x="1002629" y="1257300"/>
          <a:ext cx="8717375" cy="4389120"/>
        </p:xfrm>
        <a:graphic>
          <a:graphicData uri="http://schemas.openxmlformats.org/drawingml/2006/table">
            <a:tbl>
              <a:tblPr>
                <a:noFill/>
                <a:tableStyleId>{DBA207D4-0572-4926-9013-E6CE5703D0BE}</a:tableStyleId>
              </a:tblPr>
              <a:tblGrid>
                <a:gridCol w="87173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27677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2400" b="1">
                          <a:solidFill>
                            <a:schemeClr val="dk1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     </a:t>
                      </a:r>
                      <a:r>
                        <a:rPr lang="ru-RU" sz="2400" b="1" u="none" strike="noStrike" cap="none">
                          <a:solidFill>
                            <a:schemeClr val="dk1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Большая часть биографической информации о жизни и смерти Уильяма Шекспира получена не из личных, а из общественных документов: актов гражданского состояния, документов </a:t>
                      </a:r>
                      <a:endParaRPr sz="2400" b="1" u="none" strike="noStrike" cap="none">
                        <a:solidFill>
                          <a:schemeClr val="dk1"/>
                        </a:solidFill>
                        <a:latin typeface="Tahoma"/>
                        <a:ea typeface="Tahoma"/>
                        <a:cs typeface="Tahoma"/>
                        <a:sym typeface="Tahoma"/>
                      </a:endParaRPr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2400" b="1" u="none" strike="noStrike" cap="none">
                          <a:solidFill>
                            <a:schemeClr val="dk1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недвижимости и налоговых служб, судебных исков, учёта платежей и изданных работ. Из-за того, что Шекспир был простолюдином, малого уважения к его профессии и низкого интереса со стороны современных ему биографов, сохранилось немного личных биографических фактов о Шекспире, хотя о его жизни всё же известно больше, чем о жизни других писателей эпохи Елизаветы и Якова. </a:t>
                      </a:r>
                      <a:endParaRPr sz="2400"/>
                    </a:p>
                  </a:txBody>
                  <a:tcPr marL="114300" marR="114300" marT="0" marB="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435" name="Google Shape;435;p3"/>
          <p:cNvSpPr/>
          <p:nvPr/>
        </p:nvSpPr>
        <p:spPr>
          <a:xfrm>
            <a:off x="2399243" y="527850"/>
            <a:ext cx="7393500" cy="6462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600" b="1">
                <a:solidFill>
                  <a:schemeClr val="accent1"/>
                </a:solidFill>
                <a:latin typeface="Tahoma"/>
                <a:ea typeface="Tahoma"/>
                <a:cs typeface="Tahoma"/>
                <a:sym typeface="Tahoma"/>
              </a:rPr>
              <a:t>Литературная справка </a:t>
            </a:r>
            <a:endParaRPr sz="3600" b="1">
              <a:solidFill>
                <a:schemeClr val="accent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40" name="Google Shape;440;p4"/>
          <p:cNvGraphicFramePr/>
          <p:nvPr/>
        </p:nvGraphicFramePr>
        <p:xfrm>
          <a:off x="1131748" y="630402"/>
          <a:ext cx="9973325" cy="3048000"/>
        </p:xfrm>
        <a:graphic>
          <a:graphicData uri="http://schemas.openxmlformats.org/drawingml/2006/table">
            <a:tbl>
              <a:tblPr>
                <a:noFill/>
                <a:tableStyleId>{DBA207D4-0572-4926-9013-E6CE5703D0BE}</a:tableStyleId>
              </a:tblPr>
              <a:tblGrid>
                <a:gridCol w="99733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28767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2000">
                          <a:solidFill>
                            <a:srgbClr val="434343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      </a:t>
                      </a:r>
                      <a:r>
                        <a:rPr lang="ru-RU" sz="2000" b="1" u="none" strike="noStrike" cap="none">
                          <a:solidFill>
                            <a:schemeClr val="accent1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Уильям Шекспир</a:t>
                      </a:r>
                      <a:r>
                        <a:rPr lang="ru-RU" sz="2000" b="0" u="none" strike="noStrike" cap="none" baseline="30000">
                          <a:solidFill>
                            <a:srgbClr val="434343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 </a:t>
                      </a:r>
                      <a:r>
                        <a:rPr lang="ru-RU" sz="2000" b="0" u="none" strike="noStrike" cap="none">
                          <a:solidFill>
                            <a:srgbClr val="434343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 родился в  небольшом городке Стратфорде-на-Эйвоне. Дата рождения Шекспира неизвестна, но существует запись о его крещении, датируемая 26 апреля 1564 года. Это первое официальное свидетельство о Шекспире, так как во времена Елизаветы I не выдавались свидетельства о рождении. Поскольку крещение обычно проходило через несколько дней после рождения, представляется весьма вероятным, что Шекспир родился в апреле 1564 года. Существующая традиция рождения Шекспира 23 апреля не имеет под собой исторической основы (в то время детей не всегда крестили через 3 дня после рождения). Однако примечательно, что Шекспир умер в тот же день в 1616 году. </a:t>
                      </a:r>
                      <a:endParaRPr sz="2000">
                        <a:solidFill>
                          <a:srgbClr val="434343"/>
                        </a:solidFill>
                      </a:endParaRPr>
                    </a:p>
                  </a:txBody>
                  <a:tcPr marL="114300" marR="114300" marT="0" marB="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441" name="Google Shape;441;p4" descr="C:\Users\Компьютер-8\Desktop\Shakespeare_batismal_record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585779" y="3547953"/>
            <a:ext cx="7020600" cy="1012500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</p:pic>
      <p:graphicFrame>
        <p:nvGraphicFramePr>
          <p:cNvPr id="442" name="Google Shape;442;p4"/>
          <p:cNvGraphicFramePr/>
          <p:nvPr/>
        </p:nvGraphicFramePr>
        <p:xfrm>
          <a:off x="2424389" y="4673106"/>
          <a:ext cx="7388051" cy="914400"/>
        </p:xfrm>
        <a:graphic>
          <a:graphicData uri="http://schemas.openxmlformats.org/drawingml/2006/table">
            <a:tbl>
              <a:tblPr>
                <a:noFill/>
                <a:tableStyleId>{DBA207D4-0572-4926-9013-E6CE5703D0BE}</a:tableStyleId>
              </a:tblPr>
              <a:tblGrid>
                <a:gridCol w="738805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0320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2000" b="1" u="none" strike="noStrike" cap="none">
                          <a:solidFill>
                            <a:schemeClr val="accent1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Церковная регистрация крещения. Написано на латинском языке: «Gulielmus filius Johannes Sakspere» (Уильям, сын Джона Шекспира).</a:t>
                      </a:r>
                      <a:endParaRPr sz="2000" b="1"/>
                    </a:p>
                  </a:txBody>
                  <a:tcPr marL="114300" marR="114300" marT="0" marB="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7" name="Google Shape;447;p5"/>
          <p:cNvSpPr/>
          <p:nvPr/>
        </p:nvSpPr>
        <p:spPr>
          <a:xfrm>
            <a:off x="1240809" y="512285"/>
            <a:ext cx="9710400" cy="23082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>
                <a:solidFill>
                  <a:srgbClr val="434343"/>
                </a:solidFill>
                <a:latin typeface="Tahoma"/>
                <a:ea typeface="Tahoma"/>
                <a:cs typeface="Tahoma"/>
                <a:sym typeface="Tahoma"/>
              </a:rPr>
              <a:t>        С пяти лет Шекспир учился в местной школе, где главное внимание уделялось изучению латыни и древних авторов. Уроков было много; занятия начинались в шесть часов утра и продолжались до вечера. Привычных нам длинных летних каникул не было — занятия шли круглый год, за исключением небольших перерывов на религиозные праздники. </a:t>
            </a:r>
            <a:endParaRPr sz="2400">
              <a:solidFill>
                <a:srgbClr val="434343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pic>
        <p:nvPicPr>
          <p:cNvPr id="448" name="Google Shape;448;p5" descr="C:\Users\Компьютер-8\Desktop\William_Shakespeares_birthplace,_Stratford-upon-Avon_26l2007.jp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042963" y="2774199"/>
            <a:ext cx="4106100" cy="2232900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</p:pic>
      <p:graphicFrame>
        <p:nvGraphicFramePr>
          <p:cNvPr id="449" name="Google Shape;449;p5"/>
          <p:cNvGraphicFramePr/>
          <p:nvPr/>
        </p:nvGraphicFramePr>
        <p:xfrm>
          <a:off x="2959525" y="5072092"/>
          <a:ext cx="6272975" cy="731520"/>
        </p:xfrm>
        <a:graphic>
          <a:graphicData uri="http://schemas.openxmlformats.org/drawingml/2006/table">
            <a:tbl>
              <a:tblPr>
                <a:noFill/>
                <a:tableStyleId>{DBA207D4-0572-4926-9013-E6CE5703D0BE}</a:tableStyleId>
              </a:tblPr>
              <a:tblGrid>
                <a:gridCol w="62729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0320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2400" b="1" u="none" strike="noStrike" cap="none">
                          <a:solidFill>
                            <a:schemeClr val="accent1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Дом Джона Шекспира считается местом рождения Уильяма.</a:t>
                      </a:r>
                      <a:endParaRPr sz="2400" b="1" u="none" strike="noStrike" cap="none">
                        <a:solidFill>
                          <a:schemeClr val="accent1"/>
                        </a:solidFill>
                        <a:latin typeface="Tahoma"/>
                        <a:ea typeface="Tahoma"/>
                        <a:cs typeface="Tahoma"/>
                        <a:sym typeface="Tahoma"/>
                      </a:endParaRPr>
                    </a:p>
                  </a:txBody>
                  <a:tcPr marL="114300" marR="114300" marT="0" marB="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54" name="Google Shape;454;p6"/>
          <p:cNvGraphicFramePr/>
          <p:nvPr/>
        </p:nvGraphicFramePr>
        <p:xfrm>
          <a:off x="1063373" y="487361"/>
          <a:ext cx="10065251" cy="2743200"/>
        </p:xfrm>
        <a:graphic>
          <a:graphicData uri="http://schemas.openxmlformats.org/drawingml/2006/table">
            <a:tbl>
              <a:tblPr>
                <a:noFill/>
                <a:tableStyleId>{DBA207D4-0572-4926-9013-E6CE5703D0BE}</a:tableStyleId>
              </a:tblPr>
              <a:tblGrid>
                <a:gridCol w="1006525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11077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>
                          <a:solidFill>
                            <a:srgbClr val="434343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   </a:t>
                      </a:r>
                      <a:r>
                        <a:rPr lang="ru-RU" sz="1800" u="none" strike="noStrike" cap="none">
                          <a:solidFill>
                            <a:srgbClr val="434343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28 ноября 1582 года в Тэмпл-Графтон близ Стратфорда 18-летний Шекспир женился на 26-летней девушке Энн Хатауэй. Как женатый мужчина, Шекспир не имел права на обучение в университете, а, следовательно, не мог быть принятым в формальные серьёзные актёрские гильдии. Однако некоторые компании, называвшиеся </a:t>
                      </a:r>
                      <a:r>
                        <a:rPr lang="ru-RU" sz="1800">
                          <a:solidFill>
                            <a:srgbClr val="434343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«</a:t>
                      </a:r>
                      <a:r>
                        <a:rPr lang="ru-RU" sz="1800" u="none" strike="noStrike" cap="none">
                          <a:solidFill>
                            <a:srgbClr val="434343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ученичествами</a:t>
                      </a:r>
                      <a:r>
                        <a:rPr lang="ru-RU" sz="1800">
                          <a:solidFill>
                            <a:srgbClr val="434343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»</a:t>
                      </a:r>
                      <a:r>
                        <a:rPr lang="ru-RU" sz="1800" u="none" strike="noStrike" cap="none">
                          <a:solidFill>
                            <a:srgbClr val="434343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, имели менее строгие вступительные требования.</a:t>
                      </a:r>
                      <a:r>
                        <a:rPr lang="ru-RU" sz="1800" u="none" strike="noStrike" cap="none" baseline="30000">
                          <a:solidFill>
                            <a:srgbClr val="434343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 </a:t>
                      </a:r>
                      <a:r>
                        <a:rPr lang="ru-RU" sz="1800" u="none" strike="noStrike" cap="none">
                          <a:solidFill>
                            <a:srgbClr val="434343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 Это было возможностью для Шекспира работать в театре.</a:t>
                      </a:r>
                      <a:endParaRPr sz="1800">
                        <a:solidFill>
                          <a:srgbClr val="434343"/>
                        </a:solidFill>
                      </a:endParaRPr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>
                          <a:solidFill>
                            <a:srgbClr val="434343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Будущий драматург после переезда в Лондон узнал нелёгкую закулисную жизнь театра: следил, чтобы актёры вовремя выходили на сцену, переписывал роли, заменял суфлёра, играл маленькие роли. Со временем он стал ведущим драматургом лондонского театра «Глобус».</a:t>
                      </a:r>
                      <a:endParaRPr sz="1800">
                        <a:solidFill>
                          <a:srgbClr val="434343"/>
                        </a:solidFill>
                        <a:latin typeface="Tahoma"/>
                        <a:ea typeface="Tahoma"/>
                        <a:cs typeface="Tahoma"/>
                        <a:sym typeface="Tahoma"/>
                      </a:endParaRPr>
                    </a:p>
                  </a:txBody>
                  <a:tcPr marL="114300" marR="114300" marT="0" marB="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455" name="Google Shape;455;p6" descr="https://www.umniza.de/WebRoot/Store22/Shops/62303963/5BFE/AE91/F8EF/5540/22DB/0A0C/6D08/7722/978-5-9268-2884-6_1.jpg"/>
          <p:cNvSpPr/>
          <p:nvPr/>
        </p:nvSpPr>
        <p:spPr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456" name="Google Shape;456;p6" descr="https://www.umniza.de/WebRoot/Store22/Shops/62303963/5BFE/AE91/F8EF/5540/22DB/0A0C/6D08/7722/978-5-9268-2884-6_1.jpg"/>
          <p:cNvSpPr/>
          <p:nvPr/>
        </p:nvSpPr>
        <p:spPr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457" name="Google Shape;457;p6" descr="https://www.umniza.de/WebRoot/Store22/Shops/62303963/5BFE/AE91/F8EF/5540/22DB/0A0C/6D08/7722/978-5-9268-2884-6_1.jpg"/>
          <p:cNvSpPr/>
          <p:nvPr/>
        </p:nvSpPr>
        <p:spPr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pic>
        <p:nvPicPr>
          <p:cNvPr id="458" name="Google Shape;458;p6" descr="C:\Users\Компьютер-8\Desktop\1280px-TheGlobe01_ST_02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190851" y="3035475"/>
            <a:ext cx="3810300" cy="2189700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</p:pic>
      <p:graphicFrame>
        <p:nvGraphicFramePr>
          <p:cNvPr id="459" name="Google Shape;459;p6"/>
          <p:cNvGraphicFramePr/>
          <p:nvPr/>
        </p:nvGraphicFramePr>
        <p:xfrm>
          <a:off x="2675681" y="5271640"/>
          <a:ext cx="6840651" cy="548640"/>
        </p:xfrm>
        <a:graphic>
          <a:graphicData uri="http://schemas.openxmlformats.org/drawingml/2006/table">
            <a:tbl>
              <a:tblPr>
                <a:noFill/>
                <a:tableStyleId>{DBA207D4-0572-4926-9013-E6CE5703D0BE}</a:tableStyleId>
              </a:tblPr>
              <a:tblGrid>
                <a:gridCol w="684065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0320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 b="1">
                          <a:solidFill>
                            <a:schemeClr val="accent1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Театр «Глобус». Здание, воссозданное в 1997 году, вид снаружи.</a:t>
                      </a:r>
                      <a:endParaRPr sz="1800" b="1">
                        <a:solidFill>
                          <a:schemeClr val="accent1"/>
                        </a:solidFill>
                        <a:latin typeface="Tahoma"/>
                        <a:ea typeface="Tahoma"/>
                        <a:cs typeface="Tahoma"/>
                        <a:sym typeface="Tahoma"/>
                      </a:endParaRPr>
                    </a:p>
                  </a:txBody>
                  <a:tcPr marL="114300" marR="114300" marT="0" marB="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64" name="Google Shape;464;p7"/>
          <p:cNvGraphicFramePr/>
          <p:nvPr/>
        </p:nvGraphicFramePr>
        <p:xfrm>
          <a:off x="1119580" y="600156"/>
          <a:ext cx="7020225" cy="5029200"/>
        </p:xfrm>
        <a:graphic>
          <a:graphicData uri="http://schemas.openxmlformats.org/drawingml/2006/table">
            <a:tbl>
              <a:tblPr>
                <a:noFill/>
                <a:tableStyleId>{DBA207D4-0572-4926-9013-E6CE5703D0BE}</a:tableStyleId>
              </a:tblPr>
              <a:tblGrid>
                <a:gridCol w="70202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33122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2200">
                          <a:solidFill>
                            <a:srgbClr val="434343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      К концу 1594 года Шекспир стал совладельцем театральной компании под названием </a:t>
                      </a:r>
                      <a:r>
                        <a:rPr lang="ru-RU" sz="2200" u="none" strike="noStrike">
                          <a:solidFill>
                            <a:srgbClr val="434343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Lord Chamberlain's Men</a:t>
                      </a:r>
                      <a:r>
                        <a:rPr lang="ru-RU" sz="2200">
                          <a:solidFill>
                            <a:srgbClr val="434343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 — как и другие компании того времени, она получила название в честь аристократа-спонсора </a:t>
                      </a:r>
                      <a:r>
                        <a:rPr lang="ru-RU" sz="2200" u="none" strike="noStrike">
                          <a:solidFill>
                            <a:srgbClr val="434343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лорда Чемберлейна</a:t>
                      </a:r>
                      <a:r>
                        <a:rPr lang="ru-RU" sz="2200">
                          <a:solidFill>
                            <a:srgbClr val="434343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. Труппа была настолько популярна, что после смерти </a:t>
                      </a:r>
                      <a:r>
                        <a:rPr lang="ru-RU" sz="2200" u="none" strike="noStrike">
                          <a:solidFill>
                            <a:srgbClr val="434343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Елизаветы I</a:t>
                      </a:r>
                      <a:r>
                        <a:rPr lang="ru-RU" sz="2200">
                          <a:solidFill>
                            <a:srgbClr val="434343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 и коронации </a:t>
                      </a:r>
                      <a:r>
                        <a:rPr lang="ru-RU" sz="2200" u="none" strike="noStrike">
                          <a:solidFill>
                            <a:srgbClr val="434343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Якова I</a:t>
                      </a:r>
                      <a:r>
                        <a:rPr lang="ru-RU" sz="2200">
                          <a:solidFill>
                            <a:srgbClr val="434343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, новый монарх взял её под своё покровительство, и она изменила имя на </a:t>
                      </a:r>
                      <a:r>
                        <a:rPr lang="ru-RU" sz="2200" u="none" strike="noStrike">
                          <a:solidFill>
                            <a:srgbClr val="434343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King's Men</a:t>
                      </a:r>
                      <a:r>
                        <a:rPr lang="ru-RU" sz="2200">
                          <a:solidFill>
                            <a:srgbClr val="434343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 («Слуги короля»).</a:t>
                      </a:r>
                      <a:endParaRPr sz="2200">
                        <a:solidFill>
                          <a:srgbClr val="434343"/>
                        </a:solidFill>
                        <a:latin typeface="Tahoma"/>
                        <a:ea typeface="Tahoma"/>
                        <a:cs typeface="Tahoma"/>
                        <a:sym typeface="Tahoma"/>
                      </a:endParaRPr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2200">
                          <a:solidFill>
                            <a:srgbClr val="434343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Семья Шекспира давно хотела получить </a:t>
                      </a:r>
                      <a:r>
                        <a:rPr lang="ru-RU" sz="2200" u="none" strike="noStrike">
                          <a:solidFill>
                            <a:srgbClr val="434343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герб</a:t>
                      </a:r>
                      <a:r>
                        <a:rPr lang="ru-RU" sz="2200">
                          <a:solidFill>
                            <a:srgbClr val="434343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 и статус </a:t>
                      </a:r>
                      <a:r>
                        <a:rPr lang="ru-RU" sz="2200" u="none" strike="noStrike">
                          <a:solidFill>
                            <a:srgbClr val="434343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джентльменов</a:t>
                      </a:r>
                      <a:r>
                        <a:rPr lang="ru-RU" sz="2200">
                          <a:solidFill>
                            <a:srgbClr val="434343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. Прошение было подано в 1596 году, скорее всего по инициативе Уильяма, дела которого процветали. К гербу был присоединён девиз «Non sanz droict» («Не без права»).</a:t>
                      </a:r>
                      <a:endParaRPr sz="2200">
                        <a:solidFill>
                          <a:srgbClr val="434343"/>
                        </a:solidFill>
                      </a:endParaRPr>
                    </a:p>
                  </a:txBody>
                  <a:tcPr marL="114300" marR="114300" marT="0" marB="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465" name="Google Shape;465;p7" descr="C:\Users\Компьютер-8\Desktop\Shakespeare1COA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843847" y="600156"/>
            <a:ext cx="3449700" cy="42924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70" name="Google Shape;470;p8"/>
          <p:cNvGraphicFramePr/>
          <p:nvPr/>
        </p:nvGraphicFramePr>
        <p:xfrm>
          <a:off x="1198401" y="787031"/>
          <a:ext cx="6157875" cy="4754880"/>
        </p:xfrm>
        <a:graphic>
          <a:graphicData uri="http://schemas.openxmlformats.org/drawingml/2006/table">
            <a:tbl>
              <a:tblPr>
                <a:noFill/>
                <a:tableStyleId>{DBA207D4-0572-4926-9013-E6CE5703D0BE}</a:tableStyleId>
              </a:tblPr>
              <a:tblGrid>
                <a:gridCol w="61578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6542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2400">
                          <a:solidFill>
                            <a:srgbClr val="434343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     </a:t>
                      </a:r>
                      <a:r>
                        <a:rPr lang="ru-RU" sz="2400" b="1">
                          <a:solidFill>
                            <a:schemeClr val="accent1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Шекспир умер 23 апреля 1616 года в возрасте 52 лет.</a:t>
                      </a:r>
                      <a:r>
                        <a:rPr lang="ru-RU" sz="2400">
                          <a:solidFill>
                            <a:srgbClr val="434343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 Он был похоронен у алтаря церкви святой Троицы в Стратфорде-на-Эйвоне. Памятник на стене недалеко от могилы, скорее всего, размещённый членами его семьи, представляет собой бюст, изображающий Шекспира в процессе письма. Каждый год в день рождения Шекспира гусиное перо в его руке заменяют на новое. Считается, что Шекспир является автором эпитафии, написанной на его собственной могиле.</a:t>
                      </a:r>
                      <a:endParaRPr sz="2400">
                        <a:solidFill>
                          <a:srgbClr val="434343"/>
                        </a:solidFill>
                      </a:endParaRPr>
                    </a:p>
                  </a:txBody>
                  <a:tcPr marL="114300" marR="114300" marT="0" marB="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471" name="Google Shape;471;p8"/>
          <p:cNvPicPr preferRelativeResize="0"/>
          <p:nvPr/>
        </p:nvPicPr>
        <p:blipFill rotWithShape="1">
          <a:blip r:embed="rId3">
            <a:alphaModFix/>
          </a:blip>
          <a:srcRect l="2685" t="4297"/>
          <a:stretch/>
        </p:blipFill>
        <p:spPr>
          <a:xfrm>
            <a:off x="7419827" y="866200"/>
            <a:ext cx="3813300" cy="4731600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6" name="Google Shape;476;p9"/>
          <p:cNvSpPr txBox="1"/>
          <p:nvPr/>
        </p:nvSpPr>
        <p:spPr>
          <a:xfrm>
            <a:off x="1034143" y="468092"/>
            <a:ext cx="9710056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endParaRPr sz="2400" b="1">
              <a:solidFill>
                <a:schemeClr val="accent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477" name="Google Shape;477;p9"/>
          <p:cNvSpPr/>
          <p:nvPr/>
        </p:nvSpPr>
        <p:spPr>
          <a:xfrm>
            <a:off x="0" y="457200"/>
            <a:ext cx="304800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478" name="Google Shape;478;p9"/>
          <p:cNvSpPr/>
          <p:nvPr/>
        </p:nvSpPr>
        <p:spPr>
          <a:xfrm>
            <a:off x="0" y="762000"/>
            <a:ext cx="304800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graphicFrame>
        <p:nvGraphicFramePr>
          <p:cNvPr id="479" name="Google Shape;479;p9"/>
          <p:cNvGraphicFramePr/>
          <p:nvPr/>
        </p:nvGraphicFramePr>
        <p:xfrm>
          <a:off x="2567264" y="673338"/>
          <a:ext cx="7412200" cy="2286550"/>
        </p:xfrm>
        <a:graphic>
          <a:graphicData uri="http://schemas.openxmlformats.org/drawingml/2006/table">
            <a:tbl>
              <a:tblPr>
                <a:noFill/>
                <a:tableStyleId>{DBA207D4-0572-4926-9013-E6CE5703D0BE}</a:tableStyleId>
              </a:tblPr>
              <a:tblGrid>
                <a:gridCol w="7412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2865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3000" b="1">
                          <a:solidFill>
                            <a:schemeClr val="accent1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Друг, ради Господа, не рой</a:t>
                      </a:r>
                      <a:br>
                        <a:rPr lang="ru-RU" sz="3000" b="1">
                          <a:solidFill>
                            <a:schemeClr val="accent1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</a:br>
                      <a:r>
                        <a:rPr lang="ru-RU" sz="3000" b="1">
                          <a:solidFill>
                            <a:schemeClr val="accent1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Останков, взятых сей землёй;</a:t>
                      </a:r>
                      <a:br>
                        <a:rPr lang="ru-RU" sz="3000" b="1">
                          <a:solidFill>
                            <a:schemeClr val="accent1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</a:br>
                      <a:r>
                        <a:rPr lang="ru-RU" sz="3000" b="1">
                          <a:solidFill>
                            <a:schemeClr val="accent1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Не тронувший блажен в веках,</a:t>
                      </a:r>
                      <a:br>
                        <a:rPr lang="ru-RU" sz="3000" b="1">
                          <a:solidFill>
                            <a:schemeClr val="accent1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</a:br>
                      <a:r>
                        <a:rPr lang="ru-RU" sz="3000" b="1">
                          <a:solidFill>
                            <a:schemeClr val="accent1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И проклят — тронувший мой прах.</a:t>
                      </a:r>
                      <a:endParaRPr sz="3000"/>
                    </a:p>
                  </a:txBody>
                  <a:tcPr marL="114300" marR="114300" marT="0" marB="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480" name="Google Shape;480;p9" descr="C:\Users\Компьютер-8\Desktop\1024px-Shakespeare_grave_-Stratford-upon-Avon_-3June2007.jp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934600" y="2848350"/>
            <a:ext cx="6322800" cy="2890200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20</TotalTime>
  <Words>782</Words>
  <Application>Microsoft Office PowerPoint</Application>
  <PresentationFormat>Широкоэкранный</PresentationFormat>
  <Paragraphs>158</Paragraphs>
  <Slides>23</Slides>
  <Notes>23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32" baseType="lpstr">
      <vt:lpstr>Century Gothic</vt:lpstr>
      <vt:lpstr>Comfortaa</vt:lpstr>
      <vt:lpstr>Arial</vt:lpstr>
      <vt:lpstr>Tahoma</vt:lpstr>
      <vt:lpstr>Open Sans</vt:lpstr>
      <vt:lpstr>Source Sans Pro</vt:lpstr>
      <vt:lpstr>Roboto Condensed</vt:lpstr>
      <vt:lpstr>Calibri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 Примерные ответы </vt:lpstr>
      <vt:lpstr>Диалог с учителем.</vt:lpstr>
      <vt:lpstr>Презентация PowerPoint</vt:lpstr>
      <vt:lpstr>     Имя числительное — самостоятельная часть речи, которая обозначает число, количество и порядок предметов. Отвечает на вопросы: сколько? который?       </vt:lpstr>
      <vt:lpstr>Презентация PowerPoint</vt:lpstr>
      <vt:lpstr>Презентация PowerPoint</vt:lpstr>
      <vt:lpstr>Презентация PowerPoint</vt:lpstr>
      <vt:lpstr>Презентация PowerPoint</vt:lpstr>
      <vt:lpstr>Примерные ответы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Musedsmh</dc:creator>
  <cp:lastModifiedBy>Данагул</cp:lastModifiedBy>
  <cp:revision>4</cp:revision>
  <dcterms:created xsi:type="dcterms:W3CDTF">2017-01-10T11:09:36Z</dcterms:created>
  <dcterms:modified xsi:type="dcterms:W3CDTF">2024-12-13T13:37:05Z</dcterms:modified>
</cp:coreProperties>
</file>