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76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80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18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62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44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90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7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64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8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40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36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F914C-EB36-4B3A-BB70-C7735D79205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1F48D-1343-4862-88A7-5388EDAF566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80560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3163" y="777978"/>
            <a:ext cx="9124207" cy="153770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русского языка и литературы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861953"/>
            <a:ext cx="9144000" cy="2395847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kk-KZ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</a:p>
          <a:p>
            <a:r>
              <a:rPr lang="kk-KZ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Раздел: «Мир един:  глобализация»</a:t>
            </a:r>
          </a:p>
          <a:p>
            <a:r>
              <a:rPr lang="kk-KZ" sz="40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Творческий  практикум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83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9.3.2.1 – определять стилистические особенности текстов научного стиля (аннотация, тезисы);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9.4.1.1 – создавать тексты научного стиля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аннотация, тезисы)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92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 и выполните задания.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203" y="1362487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Я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запомнил свою мать седой и усталой. Дети не запоминают мать молодой, красивой, поэтому это понимание красоты   приходит позже, когда становишься  взрослым.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Я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запомнил свою мать седой и усталой, а говорят, она была красивой.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	До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сих пор слышу ее негромкий голос, чувствую прикосновение её руки, тепло её плеча.Это не имеет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возрасту – это вечно.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никогда не называл свою мать – матерью, мамой. У меня для неё было другое слово – мамочка. Даже когда я стал взрослым,  я не мог изменить  этому слову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	Последний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я произнёс его, когда уезжал на фронт. Я не знал, что навсегда  прощаюсь с матерью. Не знал, что с матерью вообще можно   проститься  навсегда. Я стоял рядом с ней, и шептал ей «мамочка», и , чтобы  никто не видел моих слёз, закрывал лицо её руками.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2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8774" y="593766"/>
            <a:ext cx="10558153" cy="55713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kk-KZ" dirty="0" smtClean="0"/>
              <a:t>	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Новым годом  я  получил от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мамы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письмо, в котором она рассказывала о ёлке. Я читал и думал: «Хорошо, что где-то около мамы есть островок мира, где всё по-старому... Тепло и спокойно.Старые часы идут и бьют полночь. В доме пахнет хлебом. Ёлка... А над домом тихие  звёзды. И мама в безопасном месте.И единственная её тревога – это я».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А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потом оказалось, что всё было легендой, которую умирающая мама  писала для меня в холодном доме. Она писала, умирая от голода и холода. Она послала  последние капли своего тепла из блокадного Ленинграда.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А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поверил легенде. Я был очень молодым, чтобы читать между строк. Я читал строки и не видел, что они были кривыми, потому что их писала рука, для которой перо было тяжёлым.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Я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 знаю о подвигах женщин, которые выносили с поля боя  раненых солдат, отдавали свою кровь детям, шли по трудным дорогам  за своими мужьями. Я никогда не думал,что всё это имеет отношение к моей матери.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(Ю.Я. Яковлев)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49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322" y="578716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1.</a:t>
            </a: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можно озаглавить данный текст?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Какова тема текста?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это предложение? Определите тип придаточных.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никогда  не запоминают  мать молодой, красивой, потому что понимание красоты  приходит позже, когда становишься взрослым.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524" y="653143"/>
            <a:ext cx="10451275" cy="5523820"/>
          </a:xfrm>
        </p:spPr>
        <p:txBody>
          <a:bodyPr/>
          <a:lstStyle/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 мать, мама, мамочка являются .... словами </a:t>
            </a:r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(формами слова, синонимами, однокоренными</a:t>
            </a: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5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Выразите свое согласие или несогласие со следующим высказыванием Ю.Я. Яковлева. Аргументируйте свой ответ.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«Дети никогда</a:t>
            </a:r>
            <a:r>
              <a:rPr lang="kk-KZ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запоминают  мать молодой, красивой, потому что понимание красоты  приходит позже, когда становишься взрослым»</a:t>
            </a:r>
            <a:endParaRPr lang="ru-RU" sz="32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lv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на этом уроке узнал/а о том, … 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понял/а то, … 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хочу побольше узнать о том, … 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6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0733" y="2086882"/>
            <a:ext cx="7797972" cy="2128857"/>
          </a:xfrm>
        </p:spPr>
        <p:txBody>
          <a:bodyPr>
            <a:normAutofit/>
          </a:bodyPr>
          <a:lstStyle/>
          <a:p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Выполните  тестовые задания  «Проверьте себя!»  стр. 95-98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делать домашнее задание - Создать мем - Meme-arsenal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98" y="213756"/>
            <a:ext cx="2838450" cy="472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08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26</TotalTime>
  <Words>195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La mente</vt:lpstr>
      <vt:lpstr>Урок русского языка и литературы</vt:lpstr>
      <vt:lpstr>Цели урока:</vt:lpstr>
      <vt:lpstr>Прочитайте текст и выполните задания. </vt:lpstr>
      <vt:lpstr>Презентация PowerPoint</vt:lpstr>
      <vt:lpstr>Презентация PowerPoint</vt:lpstr>
      <vt:lpstr>Презентация PowerPoint</vt:lpstr>
      <vt:lpstr>Рефлексия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и литературы</dc:title>
  <dc:creator>Роза Елеубаевна</dc:creator>
  <cp:lastModifiedBy>Роза Елеубаевна</cp:lastModifiedBy>
  <cp:revision>6</cp:revision>
  <dcterms:created xsi:type="dcterms:W3CDTF">2020-12-18T16:05:20Z</dcterms:created>
  <dcterms:modified xsi:type="dcterms:W3CDTF">2020-12-18T16:31:39Z</dcterms:modified>
</cp:coreProperties>
</file>